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17" r:id="rId17"/>
    <p:sldId id="324" r:id="rId18"/>
    <p:sldId id="318" r:id="rId19"/>
    <p:sldId id="311" r:id="rId20"/>
    <p:sldId id="326" r:id="rId21"/>
    <p:sldId id="325" r:id="rId22"/>
    <p:sldId id="276" r:id="rId23"/>
    <p:sldId id="313" r:id="rId24"/>
  </p:sldIdLst>
  <p:sldSz cx="12192000" cy="6858000"/>
  <p:notesSz cx="6858000" cy="9144000"/>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40" autoAdjust="0"/>
    <p:restoredTop sz="94694" autoAdjust="0"/>
  </p:normalViewPr>
  <p:slideViewPr>
    <p:cSldViewPr snapToGrid="0">
      <p:cViewPr varScale="1">
        <p:scale>
          <a:sx n="104" d="100"/>
          <a:sy n="104" d="100"/>
        </p:scale>
        <p:origin x="204" y="102"/>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2023/4/25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26825212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24279542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22</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23</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2023/4/25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2023/4/25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microsoft.com/office/2007/relationships/hdphoto" Target="../media/hdphoto1.wdp"/></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30" name="【公众号：阿拉丁PPT】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786" y="21433"/>
            <a:ext cx="609600" cy="609600"/>
          </a:xfrm>
          <a:prstGeom prst="rect">
            <a:avLst/>
          </a:prstGeom>
        </p:spPr>
      </p:pic>
      <p:sp>
        <p:nvSpPr>
          <p:cNvPr id="31" name="【公众号：阿拉丁PPT】_9"/>
          <p:cNvSpPr txBox="1"/>
          <p:nvPr/>
        </p:nvSpPr>
        <p:spPr>
          <a:xfrm>
            <a:off x="4711698" y="5965997"/>
            <a:ext cx="2768602" cy="564257"/>
          </a:xfrm>
          <a:prstGeom prst="rect">
            <a:avLst/>
          </a:prstGeom>
          <a:noFill/>
        </p:spPr>
        <p:txBody>
          <a:bodyPr wrap="square" lIns="0" tIns="0" rIns="0" bIns="0" rtlCol="0">
            <a:spAutoFit/>
          </a:bodyPr>
          <a:lstStyle/>
          <a:p>
            <a:pPr algn="ctr">
              <a:lnSpc>
                <a:spcPts val="2200"/>
              </a:lnSpc>
            </a:pPr>
            <a:r>
              <a:rPr lang="zh-CN" altLang="en-US" sz="1600" b="1" dirty="0">
                <a:solidFill>
                  <a:schemeClr val="accent1">
                    <a:lumMod val="20000"/>
                    <a:lumOff val="80000"/>
                  </a:schemeClr>
                </a:solidFill>
                <a:latin typeface="+mj-ea"/>
                <a:ea typeface="+mj-ea"/>
              </a:rPr>
              <a:t>答辩人：朱赫</a:t>
            </a:r>
            <a:r>
              <a:rPr lang="zh-CN" altLang="en-US" sz="1600" dirty="0">
                <a:solidFill>
                  <a:schemeClr val="accent1">
                    <a:lumMod val="20000"/>
                    <a:lumOff val="80000"/>
                  </a:schemeClr>
                </a:solidFill>
              </a:rPr>
              <a:t>       </a:t>
            </a:r>
            <a:endParaRPr lang="en-US" altLang="zh-CN" sz="1600" dirty="0">
              <a:solidFill>
                <a:schemeClr val="accent1">
                  <a:lumMod val="20000"/>
                  <a:lumOff val="80000"/>
                </a:schemeClr>
              </a:solidFill>
            </a:endParaRPr>
          </a:p>
          <a:p>
            <a:pPr algn="ctr">
              <a:lnSpc>
                <a:spcPts val="2200"/>
              </a:lnSpc>
            </a:pPr>
            <a:r>
              <a:rPr lang="zh-CN" altLang="en-US" sz="1600" b="1" dirty="0">
                <a:solidFill>
                  <a:schemeClr val="accent1">
                    <a:lumMod val="20000"/>
                    <a:lumOff val="80000"/>
                  </a:schemeClr>
                </a:solidFill>
                <a:latin typeface="+mj-ea"/>
                <a:ea typeface="+mj-ea"/>
              </a:rPr>
              <a:t>指导老师：权赫春</a:t>
            </a:r>
            <a:endParaRPr lang="zh-CN" altLang="en-US" sz="1600"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6"/>
          <a:srcRect/>
          <a:stretch>
            <a:fillRect/>
          </a:stretch>
        </p:blipFill>
        <p:spPr>
          <a:xfrm>
            <a:off x="5122130" y="748470"/>
            <a:ext cx="1947738" cy="1839156"/>
          </a:xfrm>
          <a:prstGeom prst="rect">
            <a:avLst/>
          </a:prstGeom>
          <a:noFill/>
          <a:ln w="9525">
            <a:noFill/>
            <a:miter lim="800000"/>
            <a:headEnd/>
            <a:tailEnd/>
          </a:ln>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0"/>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childTnLst>
                          </p:cTn>
                        </p:par>
                        <p:par>
                          <p:cTn id="21" fill="hold">
                            <p:stCondLst>
                              <p:cond delay="21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3"/>
                                        </p:tgtEl>
                                        <p:attrNameLst>
                                          <p:attrName>style.visibility</p:attrName>
                                        </p:attrNameLst>
                                      </p:cBhvr>
                                      <p:to>
                                        <p:strVal val="visible"/>
                                      </p:to>
                                    </p:set>
                                    <p:anim calcmode="lin" valueType="num">
                                      <p:cBhvr>
                                        <p:cTn id="2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3"/>
                                        </p:tgtEl>
                                        <p:attrNameLst>
                                          <p:attrName>ppt_y</p:attrName>
                                        </p:attrNameLst>
                                      </p:cBhvr>
                                      <p:tavLst>
                                        <p:tav tm="0">
                                          <p:val>
                                            <p:strVal val="#ppt_y"/>
                                          </p:val>
                                        </p:tav>
                                        <p:tav tm="100000">
                                          <p:val>
                                            <p:strVal val="#ppt_y"/>
                                          </p:val>
                                        </p:tav>
                                      </p:tavLst>
                                    </p:anim>
                                    <p:anim calcmode="lin" valueType="num">
                                      <p:cBhvr>
                                        <p:cTn id="2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3"/>
                                        </p:tgtEl>
                                      </p:cBhvr>
                                    </p:animEffect>
                                  </p:childTnLst>
                                </p:cTn>
                              </p:par>
                            </p:childTnLst>
                          </p:cTn>
                        </p:par>
                        <p:par>
                          <p:cTn id="29" fill="hold">
                            <p:stCondLst>
                              <p:cond delay="275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4"/>
                                        </p:tgtEl>
                                        <p:attrNameLst>
                                          <p:attrName>ppt_y</p:attrName>
                                        </p:attrNameLst>
                                      </p:cBhvr>
                                      <p:tavLst>
                                        <p:tav tm="0">
                                          <p:val>
                                            <p:strVal val="#ppt_y"/>
                                          </p:val>
                                        </p:tav>
                                        <p:tav tm="100000">
                                          <p:val>
                                            <p:strVal val="#ppt_y"/>
                                          </p:val>
                                        </p:tav>
                                      </p:tavLst>
                                    </p:anim>
                                    <p:anim calcmode="lin" valueType="num">
                                      <p:cBhvr>
                                        <p:cTn id="34"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4"/>
                                        </p:tgtEl>
                                      </p:cBhvr>
                                    </p:animEffect>
                                  </p:childTnLst>
                                </p:cTn>
                              </p:par>
                            </p:childTnLst>
                          </p:cTn>
                        </p:par>
                        <p:par>
                          <p:cTn id="37" fill="hold">
                            <p:stCondLst>
                              <p:cond delay="3900"/>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hold" display="0">
                  <p:stCondLst>
                    <p:cond delay="indefinite"/>
                  </p:stCondLst>
                  <p:endCondLst>
                    <p:cond evt="onStopAudio" delay="0">
                      <p:tgtEl>
                        <p:sldTgt/>
                      </p:tgtEl>
                    </p:cond>
                  </p:endCondLst>
                </p:cTn>
                <p:tgtEl>
                  <p:spTgt spid="30"/>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15636"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智慧城市的概念</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第一章</a:t>
            </a:r>
          </a:p>
        </p:txBody>
      </p:sp>
      <p:sp>
        <p:nvSpPr>
          <p:cNvPr id="6" name="【公众号：阿拉丁PPT】_2"/>
          <p:cNvSpPr txBox="1"/>
          <p:nvPr/>
        </p:nvSpPr>
        <p:spPr>
          <a:xfrm>
            <a:off x="4050021" y="1295227"/>
            <a:ext cx="6501271"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461947" cy="374461"/>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5839503"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5885276"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2786997"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在这里添加观点</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7244697" y="5279986"/>
            <a:ext cx="2902037"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在这里添加观点</a:t>
            </a:r>
            <a:endParaRPr lang="en-US" altLang="zh-CN"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invX="1"/>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Effect transition="in" filter="fade">
                                          <p:cBhvr>
                                            <p:cTn id="28" dur="500"/>
                                            <p:tgtEl>
                                              <p:spTgt spid="47"/>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left)">
                                          <p:cBhvr>
                                            <p:cTn id="32" dur="500"/>
                                            <p:tgtEl>
                                              <p:spTgt spid="41"/>
                                            </p:tgtEl>
                                          </p:cBhvr>
                                        </p:animEffect>
                                      </p:childTnLst>
                                    </p:cTn>
                                  </p:par>
                                  <p:par>
                                    <p:cTn id="33" presetID="22" presetClass="entr" presetSubtype="8"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500"/>
                                            <p:tgtEl>
                                              <p:spTgt spid="18"/>
                                            </p:tgtEl>
                                          </p:cBhvr>
                                        </p:animEffect>
                                      </p:childTnLst>
                                    </p:cTn>
                                  </p:par>
                                  <p:par>
                                    <p:cTn id="36" presetID="22" presetClass="entr" presetSubtype="8" fill="hold"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par>
                                    <p:cTn id="39" presetID="22" presetClass="entr" presetSubtype="8"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500"/>
                                            <p:tgtEl>
                                              <p:spTgt spid="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childTnLst>
                              </p:cTn>
                            </p:par>
                            <p:par>
                              <p:cTn id="52" fill="hold">
                                <p:stCondLst>
                                  <p:cond delay="2800"/>
                                </p:stCondLst>
                                <p:childTnLst>
                                  <p:par>
                                    <p:cTn id="53" presetID="2" presetClass="entr" presetSubtype="4" fill="hold" grpId="0" nodeType="afterEffect" p14:presetBounceEnd="81333">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14:bounceEnd="81333">
                                          <p:cBhvr additive="base">
                                            <p:cTn id="55"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14:bounceEnd="81333">
                                          <p:cBhvr additive="base">
                                            <p:cTn id="59"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81333">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14:bounceEnd="81333">
                                          <p:cBhvr additive="base">
                                            <p:cTn id="63"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4" dur="1500" fill="hold"/>
                                            <p:tgtEl>
                                              <p:spTgt spid="21"/>
                                            </p:tgtEl>
                                            <p:attrNameLst>
                                              <p:attrName>ppt_y</p:attrName>
                                            </p:attrNameLst>
                                          </p:cBhvr>
                                          <p:tavLst>
                                            <p:tav tm="0">
                                              <p:val>
                                                <p:strVal val="1+#ppt_h/2"/>
                                              </p:val>
                                            </p:tav>
                                            <p:tav tm="100000">
                                              <p:val>
                                                <p:strVal val="#ppt_y"/>
                                              </p:val>
                                            </p:tav>
                                          </p:tavLst>
                                        </p:anim>
                                      </p:childTnLst>
                                    </p:cTn>
                                  </p:par>
                                </p:childTnLst>
                              </p:cTn>
                            </p:par>
                            <p:par>
                              <p:cTn id="65" fill="hold">
                                <p:stCondLst>
                                  <p:cond delay="4300"/>
                                </p:stCondLst>
                                <p:childTnLst>
                                  <p:par>
                                    <p:cTn id="66" presetID="2" presetClass="entr" presetSubtype="4" fill="hold" grpId="0" nodeType="afterEffect" p14:presetBounceEnd="81333">
                                      <p:stCondLst>
                                        <p:cond delay="0"/>
                                      </p:stCondLst>
                                      <p:childTnLst>
                                        <p:set>
                                          <p:cBhvr>
                                            <p:cTn id="67" dur="1" fill="hold">
                                              <p:stCondLst>
                                                <p:cond delay="0"/>
                                              </p:stCondLst>
                                            </p:cTn>
                                            <p:tgtEl>
                                              <p:spTgt spid="45"/>
                                            </p:tgtEl>
                                            <p:attrNameLst>
                                              <p:attrName>style.visibility</p:attrName>
                                            </p:attrNameLst>
                                          </p:cBhvr>
                                          <p:to>
                                            <p:strVal val="visible"/>
                                          </p:to>
                                        </p:set>
                                        <p:anim calcmode="lin" valueType="num" p14:bounceEnd="81333">
                                          <p:cBhvr additive="base">
                                            <p:cTn id="68"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5"/>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8"/>
                                            </p:tgtEl>
                                            <p:attrNameLst>
                                              <p:attrName>style.visibility</p:attrName>
                                            </p:attrNameLst>
                                          </p:cBhvr>
                                          <p:to>
                                            <p:strVal val="visible"/>
                                          </p:to>
                                        </p:set>
                                        <p:anim calcmode="lin" valueType="num" p14:bounceEnd="81333">
                                          <p:cBhvr additive="base">
                                            <p:cTn id="72"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8"/>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14:presetBounceEnd="81333">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14:bounceEnd="81333">
                                          <p:cBhvr additive="base">
                                            <p:cTn id="76"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7"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fltVal val="0"/>
                                              </p:val>
                                            </p:tav>
                                            <p:tav tm="100000">
                                              <p:val>
                                                <p:strVal val="#ppt_h"/>
                                              </p:val>
                                            </p:tav>
                                          </p:tavLst>
                                        </p:anim>
                                        <p:animEffect transition="in" filter="fade">
                                          <p:cBhvr>
                                            <p:cTn id="18" dur="500"/>
                                            <p:tgtEl>
                                              <p:spTgt spid="1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6"/>
                                            </p:tgtEl>
                                            <p:attrNameLst>
                                              <p:attrName>style.visibility</p:attrName>
                                            </p:attrNameLst>
                                          </p:cBhvr>
                                          <p:to>
                                            <p:strVal val="visible"/>
                                          </p:to>
                                        </p:set>
                                        <p:anim calcmode="lin" valueType="num">
                                          <p:cBhvr>
                                            <p:cTn id="21" dur="500" fill="hold"/>
                                            <p:tgtEl>
                                              <p:spTgt spid="46"/>
                                            </p:tgtEl>
                                            <p:attrNameLst>
                                              <p:attrName>ppt_w</p:attrName>
                                            </p:attrNameLst>
                                          </p:cBhvr>
                                          <p:tavLst>
                                            <p:tav tm="0">
                                              <p:val>
                                                <p:fltVal val="0"/>
                                              </p:val>
                                            </p:tav>
                                            <p:tav tm="100000">
                                              <p:val>
                                                <p:strVal val="#ppt_w"/>
                                              </p:val>
                                            </p:tav>
                                          </p:tavLst>
                                        </p:anim>
                                        <p:anim calcmode="lin" valueType="num">
                                          <p:cBhvr>
                                            <p:cTn id="22" dur="500" fill="hold"/>
                                            <p:tgtEl>
                                              <p:spTgt spid="46"/>
                                            </p:tgtEl>
                                            <p:attrNameLst>
                                              <p:attrName>ppt_h</p:attrName>
                                            </p:attrNameLst>
                                          </p:cBhvr>
                                          <p:tavLst>
                                            <p:tav tm="0">
                                              <p:val>
                                                <p:fltVal val="0"/>
                                              </p:val>
                                            </p:tav>
                                            <p:tav tm="100000">
                                              <p:val>
                                                <p:strVal val="#ppt_h"/>
                                              </p:val>
                                            </p:tav>
                                          </p:tavLst>
                                        </p:anim>
                                        <p:animEffect transition="in" filter="fade">
                                          <p:cBhvr>
                                            <p:cTn id="23" dur="500"/>
                                            <p:tgtEl>
                                              <p:spTgt spid="46"/>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47"/>
                                            </p:tgtEl>
                                            <p:attrNameLst>
                                              <p:attrName>style.visibility</p:attrName>
                                            </p:attrNameLst>
                                          </p:cBhvr>
                                          <p:to>
                                            <p:strVal val="visible"/>
                                          </p:to>
                                        </p:set>
                                        <p:anim calcmode="lin" valueType="num">
                                          <p:cBhvr>
                                            <p:cTn id="26" dur="500" fill="hold"/>
                                            <p:tgtEl>
                                              <p:spTgt spid="47"/>
                                            </p:tgtEl>
                                            <p:attrNameLst>
                                              <p:attrName>ppt_w</p:attrName>
                                            </p:attrNameLst>
                                          </p:cBhvr>
                                          <p:tavLst>
                                            <p:tav tm="0">
                                              <p:val>
                                                <p:fltVal val="0"/>
                                              </p:val>
                                            </p:tav>
                                            <p:tav tm="100000">
                                              <p:val>
                                                <p:strVal val="#ppt_w"/>
                                              </p:val>
                                            </p:tav>
                                          </p:tavLst>
                                        </p:anim>
                                        <p:anim calcmode="lin" valueType="num">
                                          <p:cBhvr>
                                            <p:cTn id="27" dur="500" fill="hold"/>
                                            <p:tgtEl>
                                              <p:spTgt spid="47"/>
                                            </p:tgtEl>
                                            <p:attrNameLst>
                                              <p:attrName>ppt_h</p:attrName>
                                            </p:attrNameLst>
                                          </p:cBhvr>
                                          <p:tavLst>
                                            <p:tav tm="0">
                                              <p:val>
                                                <p:fltVal val="0"/>
                                              </p:val>
                                            </p:tav>
                                            <p:tav tm="100000">
                                              <p:val>
                                                <p:strVal val="#ppt_h"/>
                                              </p:val>
                                            </p:tav>
                                          </p:tavLst>
                                        </p:anim>
                                        <p:animEffect transition="in" filter="fade">
                                          <p:cBhvr>
                                            <p:cTn id="28" dur="500"/>
                                            <p:tgtEl>
                                              <p:spTgt spid="47"/>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wipe(left)">
                                          <p:cBhvr>
                                            <p:cTn id="32" dur="500"/>
                                            <p:tgtEl>
                                              <p:spTgt spid="41"/>
                                            </p:tgtEl>
                                          </p:cBhvr>
                                        </p:animEffect>
                                      </p:childTnLst>
                                    </p:cTn>
                                  </p:par>
                                  <p:par>
                                    <p:cTn id="33" presetID="22" presetClass="entr" presetSubtype="8"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wipe(left)">
                                          <p:cBhvr>
                                            <p:cTn id="35" dur="500"/>
                                            <p:tgtEl>
                                              <p:spTgt spid="18"/>
                                            </p:tgtEl>
                                          </p:cBhvr>
                                        </p:animEffect>
                                      </p:childTnLst>
                                    </p:cTn>
                                  </p:par>
                                  <p:par>
                                    <p:cTn id="36" presetID="22" presetClass="entr" presetSubtype="8" fill="hold" nodeType="with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wipe(left)">
                                          <p:cBhvr>
                                            <p:cTn id="38" dur="500"/>
                                            <p:tgtEl>
                                              <p:spTgt spid="24"/>
                                            </p:tgtEl>
                                          </p:cBhvr>
                                        </p:animEffect>
                                      </p:childTnLst>
                                    </p:cTn>
                                  </p:par>
                                  <p:par>
                                    <p:cTn id="39" presetID="22" presetClass="entr" presetSubtype="8" fill="hold" nodeType="with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8"/>
                                            </p:tgtEl>
                                            <p:attrNameLst>
                                              <p:attrName>style.visibility</p:attrName>
                                            </p:attrNameLst>
                                          </p:cBhvr>
                                          <p:to>
                                            <p:strVal val="visible"/>
                                          </p:to>
                                        </p:set>
                                        <p:animEffect transition="in" filter="wipe(left)">
                                          <p:cBhvr>
                                            <p:cTn id="45" dur="500"/>
                                            <p:tgtEl>
                                              <p:spTgt spid="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9"/>
                                            </p:tgtEl>
                                            <p:attrNameLst>
                                              <p:attrName>style.visibility</p:attrName>
                                            </p:attrNameLst>
                                          </p:cBhvr>
                                          <p:to>
                                            <p:strVal val="visible"/>
                                          </p:to>
                                        </p:set>
                                        <p:animEffect transition="in" filter="wipe(left)">
                                          <p:cBhvr>
                                            <p:cTn id="48" dur="500"/>
                                            <p:tgtEl>
                                              <p:spTgt spid="9"/>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childTnLst>
                              </p:cTn>
                            </p:par>
                            <p:par>
                              <p:cTn id="52" fill="hold">
                                <p:stCondLst>
                                  <p:cond delay="2800"/>
                                </p:stCondLst>
                                <p:childTnLst>
                                  <p:par>
                                    <p:cTn id="53" presetID="2" presetClass="entr" presetSubtype="4" fill="hold" grpId="0" nodeType="afterEffect">
                                      <p:stCondLst>
                                        <p:cond delay="0"/>
                                      </p:stCondLst>
                                      <p:childTnLst>
                                        <p:set>
                                          <p:cBhvr>
                                            <p:cTn id="54" dur="1" fill="hold">
                                              <p:stCondLst>
                                                <p:cond delay="0"/>
                                              </p:stCondLst>
                                            </p:cTn>
                                            <p:tgtEl>
                                              <p:spTgt spid="26"/>
                                            </p:tgtEl>
                                            <p:attrNameLst>
                                              <p:attrName>style.visibility</p:attrName>
                                            </p:attrNameLst>
                                          </p:cBhvr>
                                          <p:to>
                                            <p:strVal val="visible"/>
                                          </p:to>
                                        </p:set>
                                        <p:anim calcmode="lin" valueType="num">
                                          <p:cBhvr additive="base">
                                            <p:cTn id="55" dur="1500" fill="hold"/>
                                            <p:tgtEl>
                                              <p:spTgt spid="26"/>
                                            </p:tgtEl>
                                            <p:attrNameLst>
                                              <p:attrName>ppt_x</p:attrName>
                                            </p:attrNameLst>
                                          </p:cBhvr>
                                          <p:tavLst>
                                            <p:tav tm="0">
                                              <p:val>
                                                <p:strVal val="#ppt_x"/>
                                              </p:val>
                                            </p:tav>
                                            <p:tav tm="100000">
                                              <p:val>
                                                <p:strVal val="#ppt_x"/>
                                              </p:val>
                                            </p:tav>
                                          </p:tavLst>
                                        </p:anim>
                                        <p:anim calcmode="lin" valueType="num">
                                          <p:cBhvr additive="base">
                                            <p:cTn id="56" dur="1500" fill="hold"/>
                                            <p:tgtEl>
                                              <p:spTgt spid="26"/>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cBhvr additive="base">
                                            <p:cTn id="59" dur="1500" fill="hold"/>
                                            <p:tgtEl>
                                              <p:spTgt spid="53"/>
                                            </p:tgtEl>
                                            <p:attrNameLst>
                                              <p:attrName>ppt_x</p:attrName>
                                            </p:attrNameLst>
                                          </p:cBhvr>
                                          <p:tavLst>
                                            <p:tav tm="0">
                                              <p:val>
                                                <p:strVal val="#ppt_x"/>
                                              </p:val>
                                            </p:tav>
                                            <p:tav tm="100000">
                                              <p:val>
                                                <p:strVal val="#ppt_x"/>
                                              </p:val>
                                            </p:tav>
                                          </p:tavLst>
                                        </p:anim>
                                        <p:anim calcmode="lin" valueType="num">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1500" fill="hold"/>
                                            <p:tgtEl>
                                              <p:spTgt spid="21"/>
                                            </p:tgtEl>
                                            <p:attrNameLst>
                                              <p:attrName>ppt_x</p:attrName>
                                            </p:attrNameLst>
                                          </p:cBhvr>
                                          <p:tavLst>
                                            <p:tav tm="0">
                                              <p:val>
                                                <p:strVal val="#ppt_x"/>
                                              </p:val>
                                            </p:tav>
                                            <p:tav tm="100000">
                                              <p:val>
                                                <p:strVal val="#ppt_x"/>
                                              </p:val>
                                            </p:tav>
                                          </p:tavLst>
                                        </p:anim>
                                        <p:anim calcmode="lin" valueType="num">
                                          <p:cBhvr additive="base">
                                            <p:cTn id="64" dur="1500" fill="hold"/>
                                            <p:tgtEl>
                                              <p:spTgt spid="21"/>
                                            </p:tgtEl>
                                            <p:attrNameLst>
                                              <p:attrName>ppt_y</p:attrName>
                                            </p:attrNameLst>
                                          </p:cBhvr>
                                          <p:tavLst>
                                            <p:tav tm="0">
                                              <p:val>
                                                <p:strVal val="1+#ppt_h/2"/>
                                              </p:val>
                                            </p:tav>
                                            <p:tav tm="100000">
                                              <p:val>
                                                <p:strVal val="#ppt_y"/>
                                              </p:val>
                                            </p:tav>
                                          </p:tavLst>
                                        </p:anim>
                                      </p:childTnLst>
                                    </p:cTn>
                                  </p:par>
                                </p:childTnLst>
                              </p:cTn>
                            </p:par>
                            <p:par>
                              <p:cTn id="65" fill="hold">
                                <p:stCondLst>
                                  <p:cond delay="4300"/>
                                </p:stCondLst>
                                <p:childTnLst>
                                  <p:par>
                                    <p:cTn id="66" presetID="2" presetClass="entr" presetSubtype="4" fill="hold" grpId="0" nodeType="afterEffect">
                                      <p:stCondLst>
                                        <p:cond delay="0"/>
                                      </p:stCondLst>
                                      <p:childTnLst>
                                        <p:set>
                                          <p:cBhvr>
                                            <p:cTn id="67" dur="1" fill="hold">
                                              <p:stCondLst>
                                                <p:cond delay="0"/>
                                              </p:stCondLst>
                                            </p:cTn>
                                            <p:tgtEl>
                                              <p:spTgt spid="45"/>
                                            </p:tgtEl>
                                            <p:attrNameLst>
                                              <p:attrName>style.visibility</p:attrName>
                                            </p:attrNameLst>
                                          </p:cBhvr>
                                          <p:to>
                                            <p:strVal val="visible"/>
                                          </p:to>
                                        </p:set>
                                        <p:anim calcmode="lin" valueType="num">
                                          <p:cBhvr additive="base">
                                            <p:cTn id="68" dur="1500" fill="hold"/>
                                            <p:tgtEl>
                                              <p:spTgt spid="45"/>
                                            </p:tgtEl>
                                            <p:attrNameLst>
                                              <p:attrName>ppt_x</p:attrName>
                                            </p:attrNameLst>
                                          </p:cBhvr>
                                          <p:tavLst>
                                            <p:tav tm="0">
                                              <p:val>
                                                <p:strVal val="#ppt_x"/>
                                              </p:val>
                                            </p:tav>
                                            <p:tav tm="100000">
                                              <p:val>
                                                <p:strVal val="#ppt_x"/>
                                              </p:val>
                                            </p:tav>
                                          </p:tavLst>
                                        </p:anim>
                                        <p:anim calcmode="lin" valueType="num">
                                          <p:cBhvr additive="base">
                                            <p:cTn id="69" dur="1500" fill="hold"/>
                                            <p:tgtEl>
                                              <p:spTgt spid="45"/>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8"/>
                                            </p:tgtEl>
                                            <p:attrNameLst>
                                              <p:attrName>style.visibility</p:attrName>
                                            </p:attrNameLst>
                                          </p:cBhvr>
                                          <p:to>
                                            <p:strVal val="visible"/>
                                          </p:to>
                                        </p:set>
                                        <p:anim calcmode="lin" valueType="num">
                                          <p:cBhvr additive="base">
                                            <p:cTn id="72" dur="1500" fill="hold"/>
                                            <p:tgtEl>
                                              <p:spTgt spid="48"/>
                                            </p:tgtEl>
                                            <p:attrNameLst>
                                              <p:attrName>ppt_x</p:attrName>
                                            </p:attrNameLst>
                                          </p:cBhvr>
                                          <p:tavLst>
                                            <p:tav tm="0">
                                              <p:val>
                                                <p:strVal val="#ppt_x"/>
                                              </p:val>
                                            </p:tav>
                                            <p:tav tm="100000">
                                              <p:val>
                                                <p:strVal val="#ppt_x"/>
                                              </p:val>
                                            </p:tav>
                                          </p:tavLst>
                                        </p:anim>
                                        <p:anim calcmode="lin" valueType="num">
                                          <p:cBhvr additive="base">
                                            <p:cTn id="73" dur="1500" fill="hold"/>
                                            <p:tgtEl>
                                              <p:spTgt spid="48"/>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44"/>
                                            </p:tgtEl>
                                            <p:attrNameLst>
                                              <p:attrName>style.visibility</p:attrName>
                                            </p:attrNameLst>
                                          </p:cBhvr>
                                          <p:to>
                                            <p:strVal val="visible"/>
                                          </p:to>
                                        </p:set>
                                        <p:anim calcmode="lin" valueType="num">
                                          <p:cBhvr additive="base">
                                            <p:cTn id="76" dur="1500" fill="hold"/>
                                            <p:tgtEl>
                                              <p:spTgt spid="44"/>
                                            </p:tgtEl>
                                            <p:attrNameLst>
                                              <p:attrName>ppt_x</p:attrName>
                                            </p:attrNameLst>
                                          </p:cBhvr>
                                          <p:tavLst>
                                            <p:tav tm="0">
                                              <p:val>
                                                <p:strVal val="#ppt_x"/>
                                              </p:val>
                                            </p:tav>
                                            <p:tav tm="100000">
                                              <p:val>
                                                <p:strVal val="#ppt_x"/>
                                              </p:val>
                                            </p:tav>
                                          </p:tavLst>
                                        </p:anim>
                                        <p:anim calcmode="lin" valueType="num">
                                          <p:cBhvr additive="base">
                                            <p:cTn id="77"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第二章</a:t>
            </a:r>
          </a:p>
        </p:txBody>
      </p:sp>
      <p:sp>
        <p:nvSpPr>
          <p:cNvPr id="21" name="【公众号：阿拉丁PPT】_2"/>
          <p:cNvSpPr>
            <a:spLocks noGrp="1"/>
          </p:cNvSpPr>
          <p:nvPr>
            <p:ph type="title"/>
          </p:nvPr>
        </p:nvSpPr>
        <p:spPr/>
        <p:txBody>
          <a:bodyPr/>
          <a:lstStyle/>
          <a:p>
            <a:r>
              <a:rPr lang="zh-CN" altLang="en-US" dirty="0"/>
              <a:t>论文基本内容</a:t>
            </a:r>
          </a:p>
        </p:txBody>
      </p:sp>
      <p:sp>
        <p:nvSpPr>
          <p:cNvPr id="33" name="【公众号：阿拉丁PPT】_3"/>
          <p:cNvSpPr txBox="1"/>
          <p:nvPr/>
        </p:nvSpPr>
        <p:spPr>
          <a:xfrm>
            <a:off x="4083050" y="1295227"/>
            <a:ext cx="3879850"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 calcmode="lin" valueType="num">
                                      <p:cBhvr additive="base">
                                        <p:cTn id="11" dur="500" fill="hold"/>
                                        <p:tgtEl>
                                          <p:spTgt spid="33"/>
                                        </p:tgtEl>
                                        <p:attrNameLst>
                                          <p:attrName>ppt_x</p:attrName>
                                        </p:attrNameLst>
                                      </p:cBhvr>
                                      <p:tavLst>
                                        <p:tav tm="0">
                                          <p:val>
                                            <p:strVal val="1+#ppt_w/2"/>
                                          </p:val>
                                        </p:tav>
                                        <p:tav tm="100000">
                                          <p:val>
                                            <p:strVal val="#ppt_x"/>
                                          </p:val>
                                        </p:tav>
                                      </p:tavLst>
                                    </p:anim>
                                    <p:anim calcmode="lin" valueType="num">
                                      <p:cBhvr additive="base">
                                        <p:cTn id="12" dur="500" fill="hold"/>
                                        <p:tgtEl>
                                          <p:spTgt spid="3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500" fill="hold"/>
                                        <p:tgtEl>
                                          <p:spTgt spid="43"/>
                                        </p:tgtEl>
                                        <p:attrNameLst>
                                          <p:attrName>ppt_w</p:attrName>
                                        </p:attrNameLst>
                                      </p:cBhvr>
                                      <p:tavLst>
                                        <p:tav tm="0">
                                          <p:val>
                                            <p:fltVal val="0"/>
                                          </p:val>
                                        </p:tav>
                                        <p:tav tm="100000">
                                          <p:val>
                                            <p:strVal val="#ppt_w"/>
                                          </p:val>
                                        </p:tav>
                                      </p:tavLst>
                                    </p:anim>
                                    <p:anim calcmode="lin" valueType="num">
                                      <p:cBhvr>
                                        <p:cTn id="17" dur="500" fill="hold"/>
                                        <p:tgtEl>
                                          <p:spTgt spid="43"/>
                                        </p:tgtEl>
                                        <p:attrNameLst>
                                          <p:attrName>ppt_h</p:attrName>
                                        </p:attrNameLst>
                                      </p:cBhvr>
                                      <p:tavLst>
                                        <p:tav tm="0">
                                          <p:val>
                                            <p:fltVal val="0"/>
                                          </p:val>
                                        </p:tav>
                                        <p:tav tm="100000">
                                          <p:val>
                                            <p:strVal val="#ppt_h"/>
                                          </p:val>
                                        </p:tav>
                                      </p:tavLst>
                                    </p:anim>
                                    <p:animEffect transition="in" filter="fade">
                                      <p:cBhvr>
                                        <p:cTn id="18" dur="500"/>
                                        <p:tgtEl>
                                          <p:spTgt spid="43"/>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49"/>
                                        </p:tgtEl>
                                        <p:attrNameLst>
                                          <p:attrName>style.visibility</p:attrName>
                                        </p:attrNameLst>
                                      </p:cBhvr>
                                      <p:to>
                                        <p:strVal val="visible"/>
                                      </p:to>
                                    </p:set>
                                    <p:anim calcmode="lin" valueType="num">
                                      <p:cBhvr>
                                        <p:cTn id="21" dur="500" fill="hold"/>
                                        <p:tgtEl>
                                          <p:spTgt spid="49"/>
                                        </p:tgtEl>
                                        <p:attrNameLst>
                                          <p:attrName>ppt_w</p:attrName>
                                        </p:attrNameLst>
                                      </p:cBhvr>
                                      <p:tavLst>
                                        <p:tav tm="0">
                                          <p:val>
                                            <p:fltVal val="0"/>
                                          </p:val>
                                        </p:tav>
                                        <p:tav tm="100000">
                                          <p:val>
                                            <p:strVal val="#ppt_w"/>
                                          </p:val>
                                        </p:tav>
                                      </p:tavLst>
                                    </p:anim>
                                    <p:anim calcmode="lin" valueType="num">
                                      <p:cBhvr>
                                        <p:cTn id="22" dur="500" fill="hold"/>
                                        <p:tgtEl>
                                          <p:spTgt spid="49"/>
                                        </p:tgtEl>
                                        <p:attrNameLst>
                                          <p:attrName>ppt_h</p:attrName>
                                        </p:attrNameLst>
                                      </p:cBhvr>
                                      <p:tavLst>
                                        <p:tav tm="0">
                                          <p:val>
                                            <p:fltVal val="0"/>
                                          </p:val>
                                        </p:tav>
                                        <p:tav tm="100000">
                                          <p:val>
                                            <p:strVal val="#ppt_h"/>
                                          </p:val>
                                        </p:tav>
                                      </p:tavLst>
                                    </p:anim>
                                    <p:animEffect transition="in" filter="fade">
                                      <p:cBhvr>
                                        <p:cTn id="23" dur="500"/>
                                        <p:tgtEl>
                                          <p:spTgt spid="49"/>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55"/>
                                        </p:tgtEl>
                                        <p:attrNameLst>
                                          <p:attrName>style.visibility</p:attrName>
                                        </p:attrNameLst>
                                      </p:cBhvr>
                                      <p:to>
                                        <p:strVal val="visible"/>
                                      </p:to>
                                    </p:set>
                                    <p:anim calcmode="lin" valueType="num">
                                      <p:cBhvr>
                                        <p:cTn id="26" dur="500" fill="hold"/>
                                        <p:tgtEl>
                                          <p:spTgt spid="55"/>
                                        </p:tgtEl>
                                        <p:attrNameLst>
                                          <p:attrName>ppt_w</p:attrName>
                                        </p:attrNameLst>
                                      </p:cBhvr>
                                      <p:tavLst>
                                        <p:tav tm="0">
                                          <p:val>
                                            <p:fltVal val="0"/>
                                          </p:val>
                                        </p:tav>
                                        <p:tav tm="100000">
                                          <p:val>
                                            <p:strVal val="#ppt_w"/>
                                          </p:val>
                                        </p:tav>
                                      </p:tavLst>
                                    </p:anim>
                                    <p:anim calcmode="lin" valueType="num">
                                      <p:cBhvr>
                                        <p:cTn id="27" dur="500" fill="hold"/>
                                        <p:tgtEl>
                                          <p:spTgt spid="55"/>
                                        </p:tgtEl>
                                        <p:attrNameLst>
                                          <p:attrName>ppt_h</p:attrName>
                                        </p:attrNameLst>
                                      </p:cBhvr>
                                      <p:tavLst>
                                        <p:tav tm="0">
                                          <p:val>
                                            <p:fltVal val="0"/>
                                          </p:val>
                                        </p:tav>
                                        <p:tav tm="100000">
                                          <p:val>
                                            <p:strVal val="#ppt_h"/>
                                          </p:val>
                                        </p:tav>
                                      </p:tavLst>
                                    </p:anim>
                                    <p:animEffect transition="in" filter="fade">
                                      <p:cBhvr>
                                        <p:cTn id="28" dur="500"/>
                                        <p:tgtEl>
                                          <p:spTgt spid="55"/>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67"/>
                                        </p:tgtEl>
                                        <p:attrNameLst>
                                          <p:attrName>style.visibility</p:attrName>
                                        </p:attrNameLst>
                                      </p:cBhvr>
                                      <p:to>
                                        <p:strVal val="visible"/>
                                      </p:to>
                                    </p:set>
                                    <p:anim calcmode="lin" valueType="num">
                                      <p:cBhvr>
                                        <p:cTn id="31" dur="500" fill="hold"/>
                                        <p:tgtEl>
                                          <p:spTgt spid="67"/>
                                        </p:tgtEl>
                                        <p:attrNameLst>
                                          <p:attrName>ppt_w</p:attrName>
                                        </p:attrNameLst>
                                      </p:cBhvr>
                                      <p:tavLst>
                                        <p:tav tm="0">
                                          <p:val>
                                            <p:fltVal val="0"/>
                                          </p:val>
                                        </p:tav>
                                        <p:tav tm="100000">
                                          <p:val>
                                            <p:strVal val="#ppt_w"/>
                                          </p:val>
                                        </p:tav>
                                      </p:tavLst>
                                    </p:anim>
                                    <p:anim calcmode="lin" valueType="num">
                                      <p:cBhvr>
                                        <p:cTn id="32" dur="500" fill="hold"/>
                                        <p:tgtEl>
                                          <p:spTgt spid="67"/>
                                        </p:tgtEl>
                                        <p:attrNameLst>
                                          <p:attrName>ppt_h</p:attrName>
                                        </p:attrNameLst>
                                      </p:cBhvr>
                                      <p:tavLst>
                                        <p:tav tm="0">
                                          <p:val>
                                            <p:fltVal val="0"/>
                                          </p:val>
                                        </p:tav>
                                        <p:tav tm="100000">
                                          <p:val>
                                            <p:strVal val="#ppt_h"/>
                                          </p:val>
                                        </p:tav>
                                      </p:tavLst>
                                    </p:anim>
                                    <p:animEffect transition="in" filter="fade">
                                      <p:cBhvr>
                                        <p:cTn id="33" dur="500"/>
                                        <p:tgtEl>
                                          <p:spTgt spid="67"/>
                                        </p:tgtEl>
                                      </p:cBhvr>
                                    </p:animEffect>
                                  </p:childTnLst>
                                </p:cTn>
                              </p:par>
                              <p:par>
                                <p:cTn id="34" presetID="53" presetClass="entr" presetSubtype="16" fill="hold" grpId="0" nodeType="withEffect">
                                  <p:stCondLst>
                                    <p:cond delay="800"/>
                                  </p:stCondLst>
                                  <p:childTnLst>
                                    <p:set>
                                      <p:cBhvr>
                                        <p:cTn id="35" dur="1" fill="hold">
                                          <p:stCondLst>
                                            <p:cond delay="0"/>
                                          </p:stCondLst>
                                        </p:cTn>
                                        <p:tgtEl>
                                          <p:spTgt spid="73"/>
                                        </p:tgtEl>
                                        <p:attrNameLst>
                                          <p:attrName>style.visibility</p:attrName>
                                        </p:attrNameLst>
                                      </p:cBhvr>
                                      <p:to>
                                        <p:strVal val="visible"/>
                                      </p:to>
                                    </p:set>
                                    <p:anim calcmode="lin" valueType="num">
                                      <p:cBhvr>
                                        <p:cTn id="36" dur="500" fill="hold"/>
                                        <p:tgtEl>
                                          <p:spTgt spid="73"/>
                                        </p:tgtEl>
                                        <p:attrNameLst>
                                          <p:attrName>ppt_w</p:attrName>
                                        </p:attrNameLst>
                                      </p:cBhvr>
                                      <p:tavLst>
                                        <p:tav tm="0">
                                          <p:val>
                                            <p:fltVal val="0"/>
                                          </p:val>
                                        </p:tav>
                                        <p:tav tm="100000">
                                          <p:val>
                                            <p:strVal val="#ppt_w"/>
                                          </p:val>
                                        </p:tav>
                                      </p:tavLst>
                                    </p:anim>
                                    <p:anim calcmode="lin" valueType="num">
                                      <p:cBhvr>
                                        <p:cTn id="37" dur="500" fill="hold"/>
                                        <p:tgtEl>
                                          <p:spTgt spid="73"/>
                                        </p:tgtEl>
                                        <p:attrNameLst>
                                          <p:attrName>ppt_h</p:attrName>
                                        </p:attrNameLst>
                                      </p:cBhvr>
                                      <p:tavLst>
                                        <p:tav tm="0">
                                          <p:val>
                                            <p:fltVal val="0"/>
                                          </p:val>
                                        </p:tav>
                                        <p:tav tm="100000">
                                          <p:val>
                                            <p:strVal val="#ppt_h"/>
                                          </p:val>
                                        </p:tav>
                                      </p:tavLst>
                                    </p:anim>
                                    <p:animEffect transition="in" filter="fade">
                                      <p:cBhvr>
                                        <p:cTn id="38" dur="500"/>
                                        <p:tgtEl>
                                          <p:spTgt spid="73"/>
                                        </p:tgtEl>
                                      </p:cBhvr>
                                    </p:animEffect>
                                  </p:childTnLst>
                                </p:cTn>
                              </p:par>
                            </p:childTnLst>
                          </p:cTn>
                        </p:par>
                        <p:par>
                          <p:cTn id="39" fill="hold">
                            <p:stCondLst>
                              <p:cond delay="1800"/>
                            </p:stCondLst>
                            <p:childTnLst>
                              <p:par>
                                <p:cTn id="40" presetID="22" presetClass="entr" presetSubtype="8" fill="hold" nodeType="afterEffect">
                                  <p:stCondLst>
                                    <p:cond delay="0"/>
                                  </p:stCondLst>
                                  <p:childTnLst>
                                    <p:set>
                                      <p:cBhvr>
                                        <p:cTn id="41" dur="1" fill="hold">
                                          <p:stCondLst>
                                            <p:cond delay="0"/>
                                          </p:stCondLst>
                                        </p:cTn>
                                        <p:tgtEl>
                                          <p:spTgt spid="57"/>
                                        </p:tgtEl>
                                        <p:attrNameLst>
                                          <p:attrName>style.visibility</p:attrName>
                                        </p:attrNameLst>
                                      </p:cBhvr>
                                      <p:to>
                                        <p:strVal val="visible"/>
                                      </p:to>
                                    </p:set>
                                    <p:animEffect transition="in" filter="wipe(left)">
                                      <p:cBhvr>
                                        <p:cTn id="42" dur="500"/>
                                        <p:tgtEl>
                                          <p:spTgt spid="57"/>
                                        </p:tgtEl>
                                      </p:cBhvr>
                                    </p:animEffect>
                                  </p:childTnLst>
                                </p:cTn>
                              </p:par>
                              <p:par>
                                <p:cTn id="43" presetID="22" presetClass="entr" presetSubtype="8" fill="hold" nodeType="with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wipe(left)">
                                      <p:cBhvr>
                                        <p:cTn id="45" dur="500"/>
                                        <p:tgtEl>
                                          <p:spTgt spid="41"/>
                                        </p:tgtEl>
                                      </p:cBhvr>
                                    </p:animEffect>
                                  </p:childTnLst>
                                </p:cTn>
                              </p:par>
                              <p:par>
                                <p:cTn id="46" presetID="22" presetClass="entr" presetSubtype="8" fill="hold" nodeType="withEffect">
                                  <p:stCondLst>
                                    <p:cond delay="0"/>
                                  </p:stCondLst>
                                  <p:childTnLst>
                                    <p:set>
                                      <p:cBhvr>
                                        <p:cTn id="47" dur="1" fill="hold">
                                          <p:stCondLst>
                                            <p:cond delay="0"/>
                                          </p:stCondLst>
                                        </p:cTn>
                                        <p:tgtEl>
                                          <p:spTgt spid="47"/>
                                        </p:tgtEl>
                                        <p:attrNameLst>
                                          <p:attrName>style.visibility</p:attrName>
                                        </p:attrNameLst>
                                      </p:cBhvr>
                                      <p:to>
                                        <p:strVal val="visible"/>
                                      </p:to>
                                    </p:set>
                                    <p:animEffect transition="in" filter="wipe(left)">
                                      <p:cBhvr>
                                        <p:cTn id="48" dur="500"/>
                                        <p:tgtEl>
                                          <p:spTgt spid="47"/>
                                        </p:tgtEl>
                                      </p:cBhvr>
                                    </p:animEffect>
                                  </p:childTnLst>
                                </p:cTn>
                              </p:par>
                              <p:par>
                                <p:cTn id="49" presetID="22" presetClass="entr" presetSubtype="8" fill="hold" nodeType="withEffect">
                                  <p:stCondLst>
                                    <p:cond delay="0"/>
                                  </p:stCondLst>
                                  <p:childTnLst>
                                    <p:set>
                                      <p:cBhvr>
                                        <p:cTn id="50" dur="1" fill="hold">
                                          <p:stCondLst>
                                            <p:cond delay="0"/>
                                          </p:stCondLst>
                                        </p:cTn>
                                        <p:tgtEl>
                                          <p:spTgt spid="53"/>
                                        </p:tgtEl>
                                        <p:attrNameLst>
                                          <p:attrName>style.visibility</p:attrName>
                                        </p:attrNameLst>
                                      </p:cBhvr>
                                      <p:to>
                                        <p:strVal val="visible"/>
                                      </p:to>
                                    </p:set>
                                    <p:animEffect transition="in" filter="wipe(left)">
                                      <p:cBhvr>
                                        <p:cTn id="51" dur="500"/>
                                        <p:tgtEl>
                                          <p:spTgt spid="53"/>
                                        </p:tgtEl>
                                      </p:cBhvr>
                                    </p:animEffect>
                                  </p:childTnLst>
                                </p:cTn>
                              </p:par>
                              <p:par>
                                <p:cTn id="52" presetID="22" presetClass="entr" presetSubtype="8" fill="hold" nodeType="withEffect">
                                  <p:stCondLst>
                                    <p:cond delay="0"/>
                                  </p:stCondLst>
                                  <p:childTnLst>
                                    <p:set>
                                      <p:cBhvr>
                                        <p:cTn id="53" dur="1" fill="hold">
                                          <p:stCondLst>
                                            <p:cond delay="0"/>
                                          </p:stCondLst>
                                        </p:cTn>
                                        <p:tgtEl>
                                          <p:spTgt spid="65"/>
                                        </p:tgtEl>
                                        <p:attrNameLst>
                                          <p:attrName>style.visibility</p:attrName>
                                        </p:attrNameLst>
                                      </p:cBhvr>
                                      <p:to>
                                        <p:strVal val="visible"/>
                                      </p:to>
                                    </p:set>
                                    <p:animEffect transition="in" filter="wipe(left)">
                                      <p:cBhvr>
                                        <p:cTn id="54" dur="500"/>
                                        <p:tgtEl>
                                          <p:spTgt spid="65"/>
                                        </p:tgtEl>
                                      </p:cBhvr>
                                    </p:animEffect>
                                  </p:childTnLst>
                                </p:cTn>
                              </p:par>
                              <p:par>
                                <p:cTn id="55" presetID="22" presetClass="entr" presetSubtype="8" fill="hold" nodeType="withEffect">
                                  <p:stCondLst>
                                    <p:cond delay="0"/>
                                  </p:stCondLst>
                                  <p:childTnLst>
                                    <p:set>
                                      <p:cBhvr>
                                        <p:cTn id="56" dur="1" fill="hold">
                                          <p:stCondLst>
                                            <p:cond delay="0"/>
                                          </p:stCondLst>
                                        </p:cTn>
                                        <p:tgtEl>
                                          <p:spTgt spid="71"/>
                                        </p:tgtEl>
                                        <p:attrNameLst>
                                          <p:attrName>style.visibility</p:attrName>
                                        </p:attrNameLst>
                                      </p:cBhvr>
                                      <p:to>
                                        <p:strVal val="visible"/>
                                      </p:to>
                                    </p:set>
                                    <p:animEffect transition="in" filter="wipe(left)">
                                      <p:cBhvr>
                                        <p:cTn id="57" dur="500"/>
                                        <p:tgtEl>
                                          <p:spTgt spid="71"/>
                                        </p:tgtEl>
                                      </p:cBhvr>
                                    </p:animEffect>
                                  </p:childTnLst>
                                </p:cTn>
                              </p:par>
                            </p:childTnLst>
                          </p:cTn>
                        </p:par>
                        <p:par>
                          <p:cTn id="58" fill="hold">
                            <p:stCondLst>
                              <p:cond delay="2300"/>
                            </p:stCondLst>
                            <p:childTnLst>
                              <p:par>
                                <p:cTn id="59" presetID="22" presetClass="entr" presetSubtype="8" fill="hold" grpId="0" nodeType="afterEffect">
                                  <p:stCondLst>
                                    <p:cond delay="0"/>
                                  </p:stCondLst>
                                  <p:childTnLst>
                                    <p:set>
                                      <p:cBhvr>
                                        <p:cTn id="60" dur="1" fill="hold">
                                          <p:stCondLst>
                                            <p:cond delay="0"/>
                                          </p:stCondLst>
                                        </p:cTn>
                                        <p:tgtEl>
                                          <p:spTgt spid="40"/>
                                        </p:tgtEl>
                                        <p:attrNameLst>
                                          <p:attrName>style.visibility</p:attrName>
                                        </p:attrNameLst>
                                      </p:cBhvr>
                                      <p:to>
                                        <p:strVal val="visible"/>
                                      </p:to>
                                    </p:set>
                                    <p:animEffect transition="in" filter="wipe(left)">
                                      <p:cBhvr>
                                        <p:cTn id="61" dur="500"/>
                                        <p:tgtEl>
                                          <p:spTgt spid="40"/>
                                        </p:tgtEl>
                                      </p:cBhvr>
                                    </p:animEffect>
                                  </p:childTnLst>
                                </p:cTn>
                              </p:par>
                              <p:par>
                                <p:cTn id="62" presetID="22" presetClass="entr" presetSubtype="8" fill="hold" grpId="0" nodeType="withEffect">
                                  <p:stCondLst>
                                    <p:cond delay="200"/>
                                  </p:stCondLst>
                                  <p:childTnLst>
                                    <p:set>
                                      <p:cBhvr>
                                        <p:cTn id="63" dur="1" fill="hold">
                                          <p:stCondLst>
                                            <p:cond delay="0"/>
                                          </p:stCondLst>
                                        </p:cTn>
                                        <p:tgtEl>
                                          <p:spTgt spid="46"/>
                                        </p:tgtEl>
                                        <p:attrNameLst>
                                          <p:attrName>style.visibility</p:attrName>
                                        </p:attrNameLst>
                                      </p:cBhvr>
                                      <p:to>
                                        <p:strVal val="visible"/>
                                      </p:to>
                                    </p:set>
                                    <p:animEffect transition="in" filter="wipe(left)">
                                      <p:cBhvr>
                                        <p:cTn id="64" dur="500"/>
                                        <p:tgtEl>
                                          <p:spTgt spid="46"/>
                                        </p:tgtEl>
                                      </p:cBhvr>
                                    </p:animEffect>
                                  </p:childTnLst>
                                </p:cTn>
                              </p:par>
                              <p:par>
                                <p:cTn id="65" presetID="22" presetClass="entr" presetSubtype="8" fill="hold" grpId="0" nodeType="withEffect">
                                  <p:stCondLst>
                                    <p:cond delay="400"/>
                                  </p:stCondLst>
                                  <p:childTnLst>
                                    <p:set>
                                      <p:cBhvr>
                                        <p:cTn id="66" dur="1" fill="hold">
                                          <p:stCondLst>
                                            <p:cond delay="0"/>
                                          </p:stCondLst>
                                        </p:cTn>
                                        <p:tgtEl>
                                          <p:spTgt spid="52"/>
                                        </p:tgtEl>
                                        <p:attrNameLst>
                                          <p:attrName>style.visibility</p:attrName>
                                        </p:attrNameLst>
                                      </p:cBhvr>
                                      <p:to>
                                        <p:strVal val="visible"/>
                                      </p:to>
                                    </p:set>
                                    <p:animEffect transition="in" filter="wipe(left)">
                                      <p:cBhvr>
                                        <p:cTn id="67" dur="500"/>
                                        <p:tgtEl>
                                          <p:spTgt spid="52"/>
                                        </p:tgtEl>
                                      </p:cBhvr>
                                    </p:animEffect>
                                  </p:childTnLst>
                                </p:cTn>
                              </p:par>
                              <p:par>
                                <p:cTn id="68" presetID="22" presetClass="entr" presetSubtype="8" fill="hold" grpId="0" nodeType="withEffect">
                                  <p:stCondLst>
                                    <p:cond delay="600"/>
                                  </p:stCondLst>
                                  <p:childTnLst>
                                    <p:set>
                                      <p:cBhvr>
                                        <p:cTn id="69" dur="1" fill="hold">
                                          <p:stCondLst>
                                            <p:cond delay="0"/>
                                          </p:stCondLst>
                                        </p:cTn>
                                        <p:tgtEl>
                                          <p:spTgt spid="64"/>
                                        </p:tgtEl>
                                        <p:attrNameLst>
                                          <p:attrName>style.visibility</p:attrName>
                                        </p:attrNameLst>
                                      </p:cBhvr>
                                      <p:to>
                                        <p:strVal val="visible"/>
                                      </p:to>
                                    </p:set>
                                    <p:animEffect transition="in" filter="wipe(left)">
                                      <p:cBhvr>
                                        <p:cTn id="70" dur="500"/>
                                        <p:tgtEl>
                                          <p:spTgt spid="64"/>
                                        </p:tgtEl>
                                      </p:cBhvr>
                                    </p:animEffect>
                                  </p:childTnLst>
                                </p:cTn>
                              </p:par>
                              <p:par>
                                <p:cTn id="71" presetID="22" presetClass="entr" presetSubtype="8" fill="hold" grpId="0" nodeType="withEffect">
                                  <p:stCondLst>
                                    <p:cond delay="800"/>
                                  </p:stCondLst>
                                  <p:childTnLst>
                                    <p:set>
                                      <p:cBhvr>
                                        <p:cTn id="72" dur="1" fill="hold">
                                          <p:stCondLst>
                                            <p:cond delay="0"/>
                                          </p:stCondLst>
                                        </p:cTn>
                                        <p:tgtEl>
                                          <p:spTgt spid="70"/>
                                        </p:tgtEl>
                                        <p:attrNameLst>
                                          <p:attrName>style.visibility</p:attrName>
                                        </p:attrNameLst>
                                      </p:cBhvr>
                                      <p:to>
                                        <p:strVal val="visible"/>
                                      </p:to>
                                    </p:set>
                                    <p:animEffect transition="in" filter="wipe(left)">
                                      <p:cBhvr>
                                        <p:cTn id="73"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3" grpId="0"/>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第三章</a:t>
            </a:r>
          </a:p>
        </p:txBody>
      </p:sp>
      <p:sp>
        <p:nvSpPr>
          <p:cNvPr id="55" name="【公众号：阿拉丁PPT】_2"/>
          <p:cNvSpPr txBox="1"/>
          <p:nvPr/>
        </p:nvSpPr>
        <p:spPr>
          <a:xfrm>
            <a:off x="4049603" y="1295227"/>
            <a:ext cx="4092793"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7" name="【公众号：阿拉丁PPT】_13"/>
          <p:cNvGrpSpPr/>
          <p:nvPr/>
        </p:nvGrpSpPr>
        <p:grpSpPr>
          <a:xfrm>
            <a:off x="8601834" y="4585612"/>
            <a:ext cx="2739608" cy="1802490"/>
            <a:chOff x="8552738" y="4654908"/>
            <a:chExt cx="2837799" cy="1867094"/>
          </a:xfrm>
        </p:grpSpPr>
        <p:sp>
          <p:nvSpPr>
            <p:cNvPr id="49" name="Freeform 5"/>
            <p:cNvSpPr>
              <a:spLocks/>
            </p:cNvSpPr>
            <p:nvPr/>
          </p:nvSpPr>
          <p:spPr bwMode="auto">
            <a:xfrm>
              <a:off x="85527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50" name="Oval 6"/>
            <p:cNvSpPr>
              <a:spLocks noChangeArrowheads="1"/>
            </p:cNvSpPr>
            <p:nvPr/>
          </p:nvSpPr>
          <p:spPr bwMode="auto">
            <a:xfrm>
              <a:off x="108951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2"/>
                  </a:solidFill>
                  <a:latin typeface="Agency FB" panose="020B0503020202020204" pitchFamily="34" charset="0"/>
                </a:rPr>
                <a:t>D</a:t>
              </a:r>
              <a:endParaRPr lang="zh-CN" altLang="en-US" sz="2000" dirty="0">
                <a:solidFill>
                  <a:schemeClr val="accent2"/>
                </a:solidFill>
                <a:latin typeface="Agency FB" panose="020B0503020202020204" pitchFamily="34" charset="0"/>
              </a:endParaRPr>
            </a:p>
          </p:txBody>
        </p:sp>
      </p:grpSp>
      <p:sp>
        <p:nvSpPr>
          <p:cNvPr id="14" name="【公众号：阿拉丁PPT】_14"/>
          <p:cNvSpPr>
            <a:spLocks noGrp="1"/>
          </p:cNvSpPr>
          <p:nvPr>
            <p:ph type="title"/>
          </p:nvPr>
        </p:nvSpPr>
        <p:spPr/>
        <p:txBody>
          <a:bodyPr/>
          <a:lstStyle/>
          <a:p>
            <a:r>
              <a:rPr lang="zh-CN" altLang="en-US" dirty="0"/>
              <a:t>论文基本内容</a:t>
            </a:r>
          </a:p>
        </p:txBody>
      </p:sp>
      <p:grpSp>
        <p:nvGrpSpPr>
          <p:cNvPr id="6" name="【公众号：阿拉丁PPT】_15"/>
          <p:cNvGrpSpPr/>
          <p:nvPr/>
        </p:nvGrpSpPr>
        <p:grpSpPr>
          <a:xfrm>
            <a:off x="6087072" y="4585612"/>
            <a:ext cx="2739608" cy="1802490"/>
            <a:chOff x="6000038" y="4654908"/>
            <a:chExt cx="2837799" cy="1867094"/>
          </a:xfrm>
        </p:grpSpPr>
        <p:sp>
          <p:nvSpPr>
            <p:cNvPr id="43" name="Freeform 5"/>
            <p:cNvSpPr>
              <a:spLocks/>
            </p:cNvSpPr>
            <p:nvPr/>
          </p:nvSpPr>
          <p:spPr bwMode="auto">
            <a:xfrm>
              <a:off x="60000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6" name="Oval 6"/>
            <p:cNvSpPr>
              <a:spLocks noChangeArrowheads="1"/>
            </p:cNvSpPr>
            <p:nvPr/>
          </p:nvSpPr>
          <p:spPr bwMode="auto">
            <a:xfrm>
              <a:off x="83424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1"/>
                  </a:solidFill>
                  <a:latin typeface="Agency FB" panose="020B0503020202020204" pitchFamily="34" charset="0"/>
                </a:rPr>
                <a:t>C</a:t>
              </a:r>
              <a:endParaRPr lang="zh-CN" altLang="en-US" sz="2000" dirty="0">
                <a:solidFill>
                  <a:schemeClr val="accent1"/>
                </a:solidFill>
                <a:latin typeface="Agency FB" panose="020B0503020202020204" pitchFamily="34" charset="0"/>
              </a:endParaRPr>
            </a:p>
          </p:txBody>
        </p:sp>
      </p:grpSp>
      <p:grpSp>
        <p:nvGrpSpPr>
          <p:cNvPr id="5" name="【公众号：阿拉丁PPT】_16"/>
          <p:cNvGrpSpPr/>
          <p:nvPr/>
        </p:nvGrpSpPr>
        <p:grpSpPr>
          <a:xfrm>
            <a:off x="3572311" y="4585612"/>
            <a:ext cx="2739608" cy="1802490"/>
            <a:chOff x="3434638" y="4654908"/>
            <a:chExt cx="2837799" cy="1867094"/>
          </a:xfrm>
        </p:grpSpPr>
        <p:sp>
          <p:nvSpPr>
            <p:cNvPr id="40" name="Freeform 5"/>
            <p:cNvSpPr>
              <a:spLocks/>
            </p:cNvSpPr>
            <p:nvPr/>
          </p:nvSpPr>
          <p:spPr bwMode="auto">
            <a:xfrm>
              <a:off x="34346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1" name="Oval 6"/>
            <p:cNvSpPr>
              <a:spLocks noChangeArrowheads="1"/>
            </p:cNvSpPr>
            <p:nvPr/>
          </p:nvSpPr>
          <p:spPr bwMode="auto">
            <a:xfrm>
              <a:off x="57770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2"/>
                  </a:solidFill>
                  <a:latin typeface="Agency FB" panose="020B0503020202020204" pitchFamily="34" charset="0"/>
                </a:rPr>
                <a:t>B</a:t>
              </a:r>
              <a:endParaRPr lang="zh-CN" altLang="en-US" sz="2000" dirty="0">
                <a:solidFill>
                  <a:schemeClr val="accent2"/>
                </a:solidFill>
                <a:latin typeface="Agency FB" panose="020B0503020202020204" pitchFamily="34" charset="0"/>
              </a:endParaRPr>
            </a:p>
          </p:txBody>
        </p:sp>
      </p:grpSp>
      <p:grpSp>
        <p:nvGrpSpPr>
          <p:cNvPr id="4" name="【公众号：阿拉丁PPT】_17"/>
          <p:cNvGrpSpPr/>
          <p:nvPr/>
        </p:nvGrpSpPr>
        <p:grpSpPr>
          <a:xfrm>
            <a:off x="1057550" y="4585612"/>
            <a:ext cx="2739608" cy="1802490"/>
            <a:chOff x="894638" y="4654908"/>
            <a:chExt cx="2837799" cy="1867094"/>
          </a:xfrm>
        </p:grpSpPr>
        <p:sp>
          <p:nvSpPr>
            <p:cNvPr id="36" name="Freeform 5"/>
            <p:cNvSpPr>
              <a:spLocks/>
            </p:cNvSpPr>
            <p:nvPr/>
          </p:nvSpPr>
          <p:spPr bwMode="auto">
            <a:xfrm>
              <a:off x="894638" y="4654908"/>
              <a:ext cx="2837799" cy="1867094"/>
            </a:xfrm>
            <a:custGeom>
              <a:avLst/>
              <a:gdLst>
                <a:gd name="T0" fmla="*/ 698 w 773"/>
                <a:gd name="T1" fmla="*/ 179 h 508"/>
                <a:gd name="T2" fmla="*/ 658 w 773"/>
                <a:gd name="T3" fmla="*/ 191 h 508"/>
                <a:gd name="T4" fmla="*/ 658 w 773"/>
                <a:gd name="T5" fmla="*/ 191 h 508"/>
                <a:gd name="T6" fmla="*/ 581 w 773"/>
                <a:gd name="T7" fmla="*/ 225 h 508"/>
                <a:gd name="T8" fmla="*/ 451 w 773"/>
                <a:gd name="T9" fmla="*/ 92 h 508"/>
                <a:gd name="T10" fmla="*/ 451 w 773"/>
                <a:gd name="T11" fmla="*/ 92 h 508"/>
                <a:gd name="T12" fmla="*/ 255 w 773"/>
                <a:gd name="T13" fmla="*/ 0 h 508"/>
                <a:gd name="T14" fmla="*/ 0 w 773"/>
                <a:gd name="T15" fmla="*/ 254 h 508"/>
                <a:gd name="T16" fmla="*/ 255 w 773"/>
                <a:gd name="T17" fmla="*/ 508 h 508"/>
                <a:gd name="T18" fmla="*/ 451 w 773"/>
                <a:gd name="T19" fmla="*/ 416 h 508"/>
                <a:gd name="T20" fmla="*/ 451 w 773"/>
                <a:gd name="T21" fmla="*/ 416 h 508"/>
                <a:gd name="T22" fmla="*/ 451 w 773"/>
                <a:gd name="T23" fmla="*/ 416 h 508"/>
                <a:gd name="T24" fmla="*/ 451 w 773"/>
                <a:gd name="T25" fmla="*/ 416 h 508"/>
                <a:gd name="T26" fmla="*/ 581 w 773"/>
                <a:gd name="T27" fmla="*/ 283 h 508"/>
                <a:gd name="T28" fmla="*/ 658 w 773"/>
                <a:gd name="T29" fmla="*/ 317 h 508"/>
                <a:gd name="T30" fmla="*/ 658 w 773"/>
                <a:gd name="T31" fmla="*/ 317 h 508"/>
                <a:gd name="T32" fmla="*/ 698 w 773"/>
                <a:gd name="T33" fmla="*/ 329 h 508"/>
                <a:gd name="T34" fmla="*/ 773 w 773"/>
                <a:gd name="T35" fmla="*/ 254 h 508"/>
                <a:gd name="T36" fmla="*/ 698 w 773"/>
                <a:gd name="T37" fmla="*/ 179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3" h="508">
                  <a:moveTo>
                    <a:pt x="698" y="179"/>
                  </a:moveTo>
                  <a:cubicBezTo>
                    <a:pt x="683" y="179"/>
                    <a:pt x="670" y="184"/>
                    <a:pt x="658" y="191"/>
                  </a:cubicBezTo>
                  <a:cubicBezTo>
                    <a:pt x="658" y="191"/>
                    <a:pt x="658" y="191"/>
                    <a:pt x="658" y="191"/>
                  </a:cubicBezTo>
                  <a:cubicBezTo>
                    <a:pt x="626" y="211"/>
                    <a:pt x="630" y="225"/>
                    <a:pt x="581" y="225"/>
                  </a:cubicBezTo>
                  <a:cubicBezTo>
                    <a:pt x="525" y="225"/>
                    <a:pt x="521" y="175"/>
                    <a:pt x="451" y="92"/>
                  </a:cubicBezTo>
                  <a:cubicBezTo>
                    <a:pt x="451" y="92"/>
                    <a:pt x="451" y="92"/>
                    <a:pt x="451" y="92"/>
                  </a:cubicBezTo>
                  <a:cubicBezTo>
                    <a:pt x="404" y="35"/>
                    <a:pt x="334" y="0"/>
                    <a:pt x="255" y="0"/>
                  </a:cubicBezTo>
                  <a:cubicBezTo>
                    <a:pt x="114" y="0"/>
                    <a:pt x="0" y="114"/>
                    <a:pt x="0" y="254"/>
                  </a:cubicBezTo>
                  <a:cubicBezTo>
                    <a:pt x="0" y="394"/>
                    <a:pt x="114" y="508"/>
                    <a:pt x="255" y="508"/>
                  </a:cubicBezTo>
                  <a:cubicBezTo>
                    <a:pt x="334" y="508"/>
                    <a:pt x="404" y="473"/>
                    <a:pt x="451" y="416"/>
                  </a:cubicBezTo>
                  <a:cubicBezTo>
                    <a:pt x="451" y="416"/>
                    <a:pt x="451" y="416"/>
                    <a:pt x="451" y="416"/>
                  </a:cubicBezTo>
                  <a:cubicBezTo>
                    <a:pt x="451" y="416"/>
                    <a:pt x="451" y="416"/>
                    <a:pt x="451" y="416"/>
                  </a:cubicBezTo>
                  <a:cubicBezTo>
                    <a:pt x="451" y="416"/>
                    <a:pt x="451" y="416"/>
                    <a:pt x="451" y="416"/>
                  </a:cubicBezTo>
                  <a:cubicBezTo>
                    <a:pt x="521" y="333"/>
                    <a:pt x="509" y="283"/>
                    <a:pt x="581" y="283"/>
                  </a:cubicBezTo>
                  <a:cubicBezTo>
                    <a:pt x="633" y="283"/>
                    <a:pt x="626" y="296"/>
                    <a:pt x="658" y="317"/>
                  </a:cubicBezTo>
                  <a:cubicBezTo>
                    <a:pt x="658" y="317"/>
                    <a:pt x="658" y="317"/>
                    <a:pt x="658" y="317"/>
                  </a:cubicBezTo>
                  <a:cubicBezTo>
                    <a:pt x="670" y="324"/>
                    <a:pt x="683" y="329"/>
                    <a:pt x="698" y="329"/>
                  </a:cubicBezTo>
                  <a:cubicBezTo>
                    <a:pt x="739" y="329"/>
                    <a:pt x="773" y="295"/>
                    <a:pt x="773" y="254"/>
                  </a:cubicBezTo>
                  <a:cubicBezTo>
                    <a:pt x="773" y="213"/>
                    <a:pt x="739" y="179"/>
                    <a:pt x="698" y="1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7" name="Oval 6"/>
            <p:cNvSpPr>
              <a:spLocks noChangeArrowheads="1"/>
            </p:cNvSpPr>
            <p:nvPr/>
          </p:nvSpPr>
          <p:spPr bwMode="auto">
            <a:xfrm>
              <a:off x="3237022" y="5368615"/>
              <a:ext cx="436584" cy="436584"/>
            </a:xfrm>
            <a:prstGeom prst="ellipse">
              <a:avLst/>
            </a:prstGeom>
            <a:solidFill>
              <a:srgbClr val="E5E5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0" tIns="0" rIns="0" bIns="0" numCol="1" anchor="ctr" anchorCtr="0" compatLnSpc="1">
              <a:prstTxWarp prst="textNoShape">
                <a:avLst/>
              </a:prstTxWarp>
            </a:bodyPr>
            <a:lstStyle/>
            <a:p>
              <a:pPr algn="ctr"/>
              <a:r>
                <a:rPr lang="en-US" altLang="zh-CN" sz="2000" dirty="0">
                  <a:solidFill>
                    <a:schemeClr val="accent1"/>
                  </a:solidFill>
                  <a:latin typeface="Agency FB" panose="020B0503020202020204" pitchFamily="34" charset="0"/>
                </a:rPr>
                <a:t>A</a:t>
              </a:r>
              <a:endParaRPr lang="zh-CN" altLang="en-US" sz="2000" dirty="0">
                <a:solidFill>
                  <a:schemeClr val="accent1"/>
                </a:solidFill>
                <a:latin typeface="Agency FB" panose="020B0503020202020204" pitchFamily="34" charset="0"/>
              </a:endParaRPr>
            </a:p>
          </p:txBody>
        </p:sp>
      </p:grpSp>
      <p:sp>
        <p:nvSpPr>
          <p:cNvPr id="51" name="【公众号：阿拉丁PPT】_18"/>
          <p:cNvSpPr txBox="1"/>
          <p:nvPr/>
        </p:nvSpPr>
        <p:spPr>
          <a:xfrm>
            <a:off x="1432101"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2" name="【公众号：阿拉丁PPT】_19"/>
          <p:cNvSpPr txBox="1"/>
          <p:nvPr/>
        </p:nvSpPr>
        <p:spPr>
          <a:xfrm>
            <a:off x="3956429"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3" name="【公众号：阿拉丁PPT】_20"/>
          <p:cNvSpPr txBox="1"/>
          <p:nvPr/>
        </p:nvSpPr>
        <p:spPr>
          <a:xfrm>
            <a:off x="6480757"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4" name="【公众号：阿拉丁PPT】_21"/>
          <p:cNvSpPr txBox="1"/>
          <p:nvPr/>
        </p:nvSpPr>
        <p:spPr>
          <a:xfrm>
            <a:off x="9005084"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1+#ppt_w/2"/>
                                              </p:val>
                                            </p:tav>
                                            <p:tav tm="100000">
                                              <p:val>
                                                <p:strVal val="#ppt_x"/>
                                              </p:val>
                                            </p:tav>
                                          </p:tavLst>
                                        </p:anim>
                                        <p:anim calcmode="lin" valueType="num">
                                          <p:cBhvr additive="base">
                                            <p:cTn id="12" dur="500" fill="hold"/>
                                            <p:tgtEl>
                                              <p:spTgt spid="5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 calcmode="lin" valueType="num">
                                          <p:cBhvr>
                                            <p:cTn id="16" dur="500" fill="hold"/>
                                            <p:tgtEl>
                                              <p:spTgt spid="62"/>
                                            </p:tgtEl>
                                            <p:attrNameLst>
                                              <p:attrName>ppt_w</p:attrName>
                                            </p:attrNameLst>
                                          </p:cBhvr>
                                          <p:tavLst>
                                            <p:tav tm="0">
                                              <p:val>
                                                <p:fltVal val="0"/>
                                              </p:val>
                                            </p:tav>
                                            <p:tav tm="100000">
                                              <p:val>
                                                <p:strVal val="#ppt_w"/>
                                              </p:val>
                                            </p:tav>
                                          </p:tavLst>
                                        </p:anim>
                                        <p:anim calcmode="lin" valueType="num">
                                          <p:cBhvr>
                                            <p:cTn id="17" dur="500" fill="hold"/>
                                            <p:tgtEl>
                                              <p:spTgt spid="62"/>
                                            </p:tgtEl>
                                            <p:attrNameLst>
                                              <p:attrName>ppt_h</p:attrName>
                                            </p:attrNameLst>
                                          </p:cBhvr>
                                          <p:tavLst>
                                            <p:tav tm="0">
                                              <p:val>
                                                <p:fltVal val="0"/>
                                              </p:val>
                                            </p:tav>
                                            <p:tav tm="100000">
                                              <p:val>
                                                <p:strVal val="#ppt_h"/>
                                              </p:val>
                                            </p:tav>
                                          </p:tavLst>
                                        </p:anim>
                                        <p:animEffect transition="in" filter="fade">
                                          <p:cBhvr>
                                            <p:cTn id="18" dur="500"/>
                                            <p:tgtEl>
                                              <p:spTgt spid="62"/>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68"/>
                                            </p:tgtEl>
                                            <p:attrNameLst>
                                              <p:attrName>style.visibility</p:attrName>
                                            </p:attrNameLst>
                                          </p:cBhvr>
                                          <p:to>
                                            <p:strVal val="visible"/>
                                          </p:to>
                                        </p:set>
                                        <p:anim calcmode="lin" valueType="num">
                                          <p:cBhvr>
                                            <p:cTn id="21" dur="500" fill="hold"/>
                                            <p:tgtEl>
                                              <p:spTgt spid="68"/>
                                            </p:tgtEl>
                                            <p:attrNameLst>
                                              <p:attrName>ppt_w</p:attrName>
                                            </p:attrNameLst>
                                          </p:cBhvr>
                                          <p:tavLst>
                                            <p:tav tm="0">
                                              <p:val>
                                                <p:fltVal val="0"/>
                                              </p:val>
                                            </p:tav>
                                            <p:tav tm="100000">
                                              <p:val>
                                                <p:strVal val="#ppt_w"/>
                                              </p:val>
                                            </p:tav>
                                          </p:tavLst>
                                        </p:anim>
                                        <p:anim calcmode="lin" valueType="num">
                                          <p:cBhvr>
                                            <p:cTn id="22" dur="500" fill="hold"/>
                                            <p:tgtEl>
                                              <p:spTgt spid="68"/>
                                            </p:tgtEl>
                                            <p:attrNameLst>
                                              <p:attrName>ppt_h</p:attrName>
                                            </p:attrNameLst>
                                          </p:cBhvr>
                                          <p:tavLst>
                                            <p:tav tm="0">
                                              <p:val>
                                                <p:fltVal val="0"/>
                                              </p:val>
                                            </p:tav>
                                            <p:tav tm="100000">
                                              <p:val>
                                                <p:strVal val="#ppt_h"/>
                                              </p:val>
                                            </p:tav>
                                          </p:tavLst>
                                        </p:anim>
                                        <p:animEffect transition="in" filter="fade">
                                          <p:cBhvr>
                                            <p:cTn id="23" dur="500"/>
                                            <p:tgtEl>
                                              <p:spTgt spid="68"/>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93"/>
                                            </p:tgtEl>
                                            <p:attrNameLst>
                                              <p:attrName>style.visibility</p:attrName>
                                            </p:attrNameLst>
                                          </p:cBhvr>
                                          <p:to>
                                            <p:strVal val="visible"/>
                                          </p:to>
                                        </p:set>
                                        <p:anim calcmode="lin" valueType="num">
                                          <p:cBhvr>
                                            <p:cTn id="26" dur="500" fill="hold"/>
                                            <p:tgtEl>
                                              <p:spTgt spid="93"/>
                                            </p:tgtEl>
                                            <p:attrNameLst>
                                              <p:attrName>ppt_w</p:attrName>
                                            </p:attrNameLst>
                                          </p:cBhvr>
                                          <p:tavLst>
                                            <p:tav tm="0">
                                              <p:val>
                                                <p:fltVal val="0"/>
                                              </p:val>
                                            </p:tav>
                                            <p:tav tm="100000">
                                              <p:val>
                                                <p:strVal val="#ppt_w"/>
                                              </p:val>
                                            </p:tav>
                                          </p:tavLst>
                                        </p:anim>
                                        <p:anim calcmode="lin" valueType="num">
                                          <p:cBhvr>
                                            <p:cTn id="27" dur="500" fill="hold"/>
                                            <p:tgtEl>
                                              <p:spTgt spid="93"/>
                                            </p:tgtEl>
                                            <p:attrNameLst>
                                              <p:attrName>ppt_h</p:attrName>
                                            </p:attrNameLst>
                                          </p:cBhvr>
                                          <p:tavLst>
                                            <p:tav tm="0">
                                              <p:val>
                                                <p:fltVal val="0"/>
                                              </p:val>
                                            </p:tav>
                                            <p:tav tm="100000">
                                              <p:val>
                                                <p:strVal val="#ppt_h"/>
                                              </p:val>
                                            </p:tav>
                                          </p:tavLst>
                                        </p:anim>
                                        <p:animEffect transition="in" filter="fade">
                                          <p:cBhvr>
                                            <p:cTn id="28" dur="500"/>
                                            <p:tgtEl>
                                              <p:spTgt spid="93"/>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wipe(left)">
                                          <p:cBhvr>
                                            <p:cTn id="32" dur="500"/>
                                            <p:tgtEl>
                                              <p:spTgt spid="94"/>
                                            </p:tgtEl>
                                          </p:cBhvr>
                                        </p:animEffect>
                                      </p:childTnLst>
                                    </p:cTn>
                                  </p:par>
                                  <p:par>
                                    <p:cTn id="33" presetID="22" presetClass="entr" presetSubtype="8"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left)">
                                          <p:cBhvr>
                                            <p:cTn id="35" dur="500"/>
                                            <p:tgtEl>
                                              <p:spTgt spid="61"/>
                                            </p:tgtEl>
                                          </p:cBhvr>
                                        </p:animEffect>
                                      </p:childTnLst>
                                    </p:cTn>
                                  </p:par>
                                  <p:par>
                                    <p:cTn id="36" presetID="22" presetClass="entr" presetSubtype="8"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wipe(left)">
                                          <p:cBhvr>
                                            <p:cTn id="38" dur="500"/>
                                            <p:tgtEl>
                                              <p:spTgt spid="65"/>
                                            </p:tgtEl>
                                          </p:cBhvr>
                                        </p:animEffect>
                                      </p:childTnLst>
                                    </p:cTn>
                                  </p:par>
                                  <p:par>
                                    <p:cTn id="39" presetID="22" presetClass="entr" presetSubtype="8"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wipe(left)">
                                          <p:cBhvr>
                                            <p:cTn id="41" dur="500"/>
                                            <p:tgtEl>
                                              <p:spTgt spid="80"/>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left)">
                                          <p:cBhvr>
                                            <p:cTn id="45" dur="500"/>
                                            <p:tgtEl>
                                              <p:spTgt spid="60"/>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63"/>
                                            </p:tgtEl>
                                            <p:attrNameLst>
                                              <p:attrName>style.visibility</p:attrName>
                                            </p:attrNameLst>
                                          </p:cBhvr>
                                          <p:to>
                                            <p:strVal val="visible"/>
                                          </p:to>
                                        </p:set>
                                        <p:animEffect transition="in" filter="wipe(left)">
                                          <p:cBhvr>
                                            <p:cTn id="48" dur="500"/>
                                            <p:tgtEl>
                                              <p:spTgt spid="63"/>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69"/>
                                            </p:tgtEl>
                                            <p:attrNameLst>
                                              <p:attrName>style.visibility</p:attrName>
                                            </p:attrNameLst>
                                          </p:cBhvr>
                                          <p:to>
                                            <p:strVal val="visible"/>
                                          </p:to>
                                        </p:set>
                                        <p:animEffect transition="in" filter="wipe(left)">
                                          <p:cBhvr>
                                            <p:cTn id="51" dur="500"/>
                                            <p:tgtEl>
                                              <p:spTgt spid="69"/>
                                            </p:tgtEl>
                                          </p:cBhvr>
                                        </p:animEffect>
                                      </p:childTnLst>
                                    </p:cTn>
                                  </p:par>
                                </p:childTnLst>
                              </p:cTn>
                            </p:par>
                            <p:par>
                              <p:cTn id="52" fill="hold">
                                <p:stCondLst>
                                  <p:cond delay="2800"/>
                                </p:stCondLst>
                                <p:childTnLst>
                                  <p:par>
                                    <p:cTn id="53" presetID="2" presetClass="entr" presetSubtype="8" fill="hold" nodeType="afterEffect" p14:presetBounceEnd="55000">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14:bounceEnd="55000">
                                          <p:cBhvr additive="base">
                                            <p:cTn id="55" dur="1200" fill="hold"/>
                                            <p:tgtEl>
                                              <p:spTgt spid="4"/>
                                            </p:tgtEl>
                                            <p:attrNameLst>
                                              <p:attrName>ppt_x</p:attrName>
                                            </p:attrNameLst>
                                          </p:cBhvr>
                                          <p:tavLst>
                                            <p:tav tm="0">
                                              <p:val>
                                                <p:strVal val="0-#ppt_w/2"/>
                                              </p:val>
                                            </p:tav>
                                            <p:tav tm="100000">
                                              <p:val>
                                                <p:strVal val="#ppt_x"/>
                                              </p:val>
                                            </p:tav>
                                          </p:tavLst>
                                        </p:anim>
                                        <p:anim calcmode="lin" valueType="num" p14:bounceEnd="55000">
                                          <p:cBhvr additive="base">
                                            <p:cTn id="56" dur="1200" fill="hold"/>
                                            <p:tgtEl>
                                              <p:spTgt spid="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14:presetBounceEnd="55000">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14:bounceEnd="55000">
                                          <p:cBhvr additive="base">
                                            <p:cTn id="59" dur="1200" fill="hold"/>
                                            <p:tgtEl>
                                              <p:spTgt spid="5"/>
                                            </p:tgtEl>
                                            <p:attrNameLst>
                                              <p:attrName>ppt_x</p:attrName>
                                            </p:attrNameLst>
                                          </p:cBhvr>
                                          <p:tavLst>
                                            <p:tav tm="0">
                                              <p:val>
                                                <p:strVal val="0-#ppt_w/2"/>
                                              </p:val>
                                            </p:tav>
                                            <p:tav tm="100000">
                                              <p:val>
                                                <p:strVal val="#ppt_x"/>
                                              </p:val>
                                            </p:tav>
                                          </p:tavLst>
                                        </p:anim>
                                        <p:anim calcmode="lin" valueType="num" p14:bounceEnd="55000">
                                          <p:cBhvr additive="base">
                                            <p:cTn id="60" dur="1200" fill="hold"/>
                                            <p:tgtEl>
                                              <p:spTgt spid="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14:presetBounceEnd="55000">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14:bounceEnd="55000">
                                          <p:cBhvr additive="base">
                                            <p:cTn id="63" dur="1200" fill="hold"/>
                                            <p:tgtEl>
                                              <p:spTgt spid="6"/>
                                            </p:tgtEl>
                                            <p:attrNameLst>
                                              <p:attrName>ppt_x</p:attrName>
                                            </p:attrNameLst>
                                          </p:cBhvr>
                                          <p:tavLst>
                                            <p:tav tm="0">
                                              <p:val>
                                                <p:strVal val="0-#ppt_w/2"/>
                                              </p:val>
                                            </p:tav>
                                            <p:tav tm="100000">
                                              <p:val>
                                                <p:strVal val="#ppt_x"/>
                                              </p:val>
                                            </p:tav>
                                          </p:tavLst>
                                        </p:anim>
                                        <p:anim calcmode="lin" valueType="num" p14:bounceEnd="55000">
                                          <p:cBhvr additive="base">
                                            <p:cTn id="64" dur="1200" fill="hold"/>
                                            <p:tgtEl>
                                              <p:spTgt spid="6"/>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14:presetBounceEnd="55000">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14:bounceEnd="55000">
                                          <p:cBhvr additive="base">
                                            <p:cTn id="67" dur="1200" fill="hold"/>
                                            <p:tgtEl>
                                              <p:spTgt spid="7"/>
                                            </p:tgtEl>
                                            <p:attrNameLst>
                                              <p:attrName>ppt_x</p:attrName>
                                            </p:attrNameLst>
                                          </p:cBhvr>
                                          <p:tavLst>
                                            <p:tav tm="0">
                                              <p:val>
                                                <p:strVal val="0-#ppt_w/2"/>
                                              </p:val>
                                            </p:tav>
                                            <p:tav tm="100000">
                                              <p:val>
                                                <p:strVal val="#ppt_x"/>
                                              </p:val>
                                            </p:tav>
                                          </p:tavLst>
                                        </p:anim>
                                        <p:anim calcmode="lin" valueType="num" p14:bounceEnd="55000">
                                          <p:cBhvr additive="base">
                                            <p:cTn id="68" dur="1200" fill="hold"/>
                                            <p:tgtEl>
                                              <p:spTgt spid="7"/>
                                            </p:tgtEl>
                                            <p:attrNameLst>
                                              <p:attrName>ppt_y</p:attrName>
                                            </p:attrNameLst>
                                          </p:cBhvr>
                                          <p:tavLst>
                                            <p:tav tm="0">
                                              <p:val>
                                                <p:strVal val="#ppt_y"/>
                                              </p:val>
                                            </p:tav>
                                            <p:tav tm="100000">
                                              <p:val>
                                                <p:strVal val="#ppt_y"/>
                                              </p:val>
                                            </p:tav>
                                          </p:tavLst>
                                        </p:anim>
                                      </p:childTnLst>
                                    </p:cTn>
                                  </p:par>
                                </p:childTnLst>
                              </p:cTn>
                            </p:par>
                            <p:par>
                              <p:cTn id="69" fill="hold">
                                <p:stCondLst>
                                  <p:cond delay="4000"/>
                                </p:stCondLst>
                                <p:childTnLst>
                                  <p:par>
                                    <p:cTn id="70" presetID="2" presetClass="entr" presetSubtype="4" fill="hold" grpId="0" nodeType="afterEffect" p14:presetBounceEnd="81333">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14:bounceEnd="81333">
                                          <p:cBhvr additive="base">
                                            <p:cTn id="72" dur="1500" fill="hold"/>
                                            <p:tgtEl>
                                              <p:spTgt spid="51"/>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51"/>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14:presetBounceEnd="81333">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14:bounceEnd="81333">
                                          <p:cBhvr additive="base">
                                            <p:cTn id="76" dur="1500" fill="hold"/>
                                            <p:tgtEl>
                                              <p:spTgt spid="52"/>
                                            </p:tgtEl>
                                            <p:attrNameLst>
                                              <p:attrName>ppt_x</p:attrName>
                                            </p:attrNameLst>
                                          </p:cBhvr>
                                          <p:tavLst>
                                            <p:tav tm="0">
                                              <p:val>
                                                <p:strVal val="#ppt_x"/>
                                              </p:val>
                                            </p:tav>
                                            <p:tav tm="100000">
                                              <p:val>
                                                <p:strVal val="#ppt_x"/>
                                              </p:val>
                                            </p:tav>
                                          </p:tavLst>
                                        </p:anim>
                                        <p:anim calcmode="lin" valueType="num" p14:bounceEnd="81333">
                                          <p:cBhvr additive="base">
                                            <p:cTn id="77" dur="1500" fill="hold"/>
                                            <p:tgtEl>
                                              <p:spTgt spid="5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14:presetBounceEnd="81333">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14:bounceEnd="81333">
                                          <p:cBhvr additive="base">
                                            <p:cTn id="80"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81" dur="1500" fill="hold"/>
                                            <p:tgtEl>
                                              <p:spTgt spid="5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14:presetBounceEnd="81333">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14:bounceEnd="81333">
                                          <p:cBhvr additive="base">
                                            <p:cTn id="84" dur="1500" fill="hold"/>
                                            <p:tgtEl>
                                              <p:spTgt spid="54"/>
                                            </p:tgtEl>
                                            <p:attrNameLst>
                                              <p:attrName>ppt_x</p:attrName>
                                            </p:attrNameLst>
                                          </p:cBhvr>
                                          <p:tavLst>
                                            <p:tav tm="0">
                                              <p:val>
                                                <p:strVal val="#ppt_x"/>
                                              </p:val>
                                            </p:tav>
                                            <p:tav tm="100000">
                                              <p:val>
                                                <p:strVal val="#ppt_x"/>
                                              </p:val>
                                            </p:tav>
                                          </p:tavLst>
                                        </p:anim>
                                        <p:anim calcmode="lin" valueType="num" p14:bounceEnd="81333">
                                          <p:cBhvr additive="base">
                                            <p:cTn id="85"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55" grpId="0"/>
          <p:bldP spid="60" grpId="0"/>
          <p:bldP spid="62" grpId="0" animBg="1"/>
          <p:bldP spid="63" grpId="0"/>
          <p:bldP spid="68" grpId="0" animBg="1"/>
          <p:bldP spid="69" grpId="0"/>
          <p:bldP spid="93" grpId="0" animBg="1"/>
          <p:bldP spid="51" grpId="0"/>
          <p:bldP spid="52" grpId="0"/>
          <p:bldP spid="53" grpId="0"/>
          <p:bldP spid="54"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additive="base">
                                            <p:cTn id="11" dur="500" fill="hold"/>
                                            <p:tgtEl>
                                              <p:spTgt spid="55"/>
                                            </p:tgtEl>
                                            <p:attrNameLst>
                                              <p:attrName>ppt_x</p:attrName>
                                            </p:attrNameLst>
                                          </p:cBhvr>
                                          <p:tavLst>
                                            <p:tav tm="0">
                                              <p:val>
                                                <p:strVal val="1+#ppt_w/2"/>
                                              </p:val>
                                            </p:tav>
                                            <p:tav tm="100000">
                                              <p:val>
                                                <p:strVal val="#ppt_x"/>
                                              </p:val>
                                            </p:tav>
                                          </p:tavLst>
                                        </p:anim>
                                        <p:anim calcmode="lin" valueType="num">
                                          <p:cBhvr additive="base">
                                            <p:cTn id="12" dur="500" fill="hold"/>
                                            <p:tgtEl>
                                              <p:spTgt spid="55"/>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2"/>
                                            </p:tgtEl>
                                            <p:attrNameLst>
                                              <p:attrName>style.visibility</p:attrName>
                                            </p:attrNameLst>
                                          </p:cBhvr>
                                          <p:to>
                                            <p:strVal val="visible"/>
                                          </p:to>
                                        </p:set>
                                        <p:anim calcmode="lin" valueType="num">
                                          <p:cBhvr>
                                            <p:cTn id="16" dur="500" fill="hold"/>
                                            <p:tgtEl>
                                              <p:spTgt spid="62"/>
                                            </p:tgtEl>
                                            <p:attrNameLst>
                                              <p:attrName>ppt_w</p:attrName>
                                            </p:attrNameLst>
                                          </p:cBhvr>
                                          <p:tavLst>
                                            <p:tav tm="0">
                                              <p:val>
                                                <p:fltVal val="0"/>
                                              </p:val>
                                            </p:tav>
                                            <p:tav tm="100000">
                                              <p:val>
                                                <p:strVal val="#ppt_w"/>
                                              </p:val>
                                            </p:tav>
                                          </p:tavLst>
                                        </p:anim>
                                        <p:anim calcmode="lin" valueType="num">
                                          <p:cBhvr>
                                            <p:cTn id="17" dur="500" fill="hold"/>
                                            <p:tgtEl>
                                              <p:spTgt spid="62"/>
                                            </p:tgtEl>
                                            <p:attrNameLst>
                                              <p:attrName>ppt_h</p:attrName>
                                            </p:attrNameLst>
                                          </p:cBhvr>
                                          <p:tavLst>
                                            <p:tav tm="0">
                                              <p:val>
                                                <p:fltVal val="0"/>
                                              </p:val>
                                            </p:tav>
                                            <p:tav tm="100000">
                                              <p:val>
                                                <p:strVal val="#ppt_h"/>
                                              </p:val>
                                            </p:tav>
                                          </p:tavLst>
                                        </p:anim>
                                        <p:animEffect transition="in" filter="fade">
                                          <p:cBhvr>
                                            <p:cTn id="18" dur="500"/>
                                            <p:tgtEl>
                                              <p:spTgt spid="62"/>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68"/>
                                            </p:tgtEl>
                                            <p:attrNameLst>
                                              <p:attrName>style.visibility</p:attrName>
                                            </p:attrNameLst>
                                          </p:cBhvr>
                                          <p:to>
                                            <p:strVal val="visible"/>
                                          </p:to>
                                        </p:set>
                                        <p:anim calcmode="lin" valueType="num">
                                          <p:cBhvr>
                                            <p:cTn id="21" dur="500" fill="hold"/>
                                            <p:tgtEl>
                                              <p:spTgt spid="68"/>
                                            </p:tgtEl>
                                            <p:attrNameLst>
                                              <p:attrName>ppt_w</p:attrName>
                                            </p:attrNameLst>
                                          </p:cBhvr>
                                          <p:tavLst>
                                            <p:tav tm="0">
                                              <p:val>
                                                <p:fltVal val="0"/>
                                              </p:val>
                                            </p:tav>
                                            <p:tav tm="100000">
                                              <p:val>
                                                <p:strVal val="#ppt_w"/>
                                              </p:val>
                                            </p:tav>
                                          </p:tavLst>
                                        </p:anim>
                                        <p:anim calcmode="lin" valueType="num">
                                          <p:cBhvr>
                                            <p:cTn id="22" dur="500" fill="hold"/>
                                            <p:tgtEl>
                                              <p:spTgt spid="68"/>
                                            </p:tgtEl>
                                            <p:attrNameLst>
                                              <p:attrName>ppt_h</p:attrName>
                                            </p:attrNameLst>
                                          </p:cBhvr>
                                          <p:tavLst>
                                            <p:tav tm="0">
                                              <p:val>
                                                <p:fltVal val="0"/>
                                              </p:val>
                                            </p:tav>
                                            <p:tav tm="100000">
                                              <p:val>
                                                <p:strVal val="#ppt_h"/>
                                              </p:val>
                                            </p:tav>
                                          </p:tavLst>
                                        </p:anim>
                                        <p:animEffect transition="in" filter="fade">
                                          <p:cBhvr>
                                            <p:cTn id="23" dur="500"/>
                                            <p:tgtEl>
                                              <p:spTgt spid="68"/>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93"/>
                                            </p:tgtEl>
                                            <p:attrNameLst>
                                              <p:attrName>style.visibility</p:attrName>
                                            </p:attrNameLst>
                                          </p:cBhvr>
                                          <p:to>
                                            <p:strVal val="visible"/>
                                          </p:to>
                                        </p:set>
                                        <p:anim calcmode="lin" valueType="num">
                                          <p:cBhvr>
                                            <p:cTn id="26" dur="500" fill="hold"/>
                                            <p:tgtEl>
                                              <p:spTgt spid="93"/>
                                            </p:tgtEl>
                                            <p:attrNameLst>
                                              <p:attrName>ppt_w</p:attrName>
                                            </p:attrNameLst>
                                          </p:cBhvr>
                                          <p:tavLst>
                                            <p:tav tm="0">
                                              <p:val>
                                                <p:fltVal val="0"/>
                                              </p:val>
                                            </p:tav>
                                            <p:tav tm="100000">
                                              <p:val>
                                                <p:strVal val="#ppt_w"/>
                                              </p:val>
                                            </p:tav>
                                          </p:tavLst>
                                        </p:anim>
                                        <p:anim calcmode="lin" valueType="num">
                                          <p:cBhvr>
                                            <p:cTn id="27" dur="500" fill="hold"/>
                                            <p:tgtEl>
                                              <p:spTgt spid="93"/>
                                            </p:tgtEl>
                                            <p:attrNameLst>
                                              <p:attrName>ppt_h</p:attrName>
                                            </p:attrNameLst>
                                          </p:cBhvr>
                                          <p:tavLst>
                                            <p:tav tm="0">
                                              <p:val>
                                                <p:fltVal val="0"/>
                                              </p:val>
                                            </p:tav>
                                            <p:tav tm="100000">
                                              <p:val>
                                                <p:strVal val="#ppt_h"/>
                                              </p:val>
                                            </p:tav>
                                          </p:tavLst>
                                        </p:anim>
                                        <p:animEffect transition="in" filter="fade">
                                          <p:cBhvr>
                                            <p:cTn id="28" dur="500"/>
                                            <p:tgtEl>
                                              <p:spTgt spid="93"/>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94"/>
                                            </p:tgtEl>
                                            <p:attrNameLst>
                                              <p:attrName>style.visibility</p:attrName>
                                            </p:attrNameLst>
                                          </p:cBhvr>
                                          <p:to>
                                            <p:strVal val="visible"/>
                                          </p:to>
                                        </p:set>
                                        <p:animEffect transition="in" filter="wipe(left)">
                                          <p:cBhvr>
                                            <p:cTn id="32" dur="500"/>
                                            <p:tgtEl>
                                              <p:spTgt spid="94"/>
                                            </p:tgtEl>
                                          </p:cBhvr>
                                        </p:animEffect>
                                      </p:childTnLst>
                                    </p:cTn>
                                  </p:par>
                                  <p:par>
                                    <p:cTn id="33" presetID="22" presetClass="entr" presetSubtype="8" fill="hold" nodeType="withEffect">
                                      <p:stCondLst>
                                        <p:cond delay="0"/>
                                      </p:stCondLst>
                                      <p:childTnLst>
                                        <p:set>
                                          <p:cBhvr>
                                            <p:cTn id="34" dur="1" fill="hold">
                                              <p:stCondLst>
                                                <p:cond delay="0"/>
                                              </p:stCondLst>
                                            </p:cTn>
                                            <p:tgtEl>
                                              <p:spTgt spid="61"/>
                                            </p:tgtEl>
                                            <p:attrNameLst>
                                              <p:attrName>style.visibility</p:attrName>
                                            </p:attrNameLst>
                                          </p:cBhvr>
                                          <p:to>
                                            <p:strVal val="visible"/>
                                          </p:to>
                                        </p:set>
                                        <p:animEffect transition="in" filter="wipe(left)">
                                          <p:cBhvr>
                                            <p:cTn id="35" dur="500"/>
                                            <p:tgtEl>
                                              <p:spTgt spid="61"/>
                                            </p:tgtEl>
                                          </p:cBhvr>
                                        </p:animEffect>
                                      </p:childTnLst>
                                    </p:cTn>
                                  </p:par>
                                  <p:par>
                                    <p:cTn id="36" presetID="22" presetClass="entr" presetSubtype="8" fill="hold" nodeType="withEffect">
                                      <p:stCondLst>
                                        <p:cond delay="0"/>
                                      </p:stCondLst>
                                      <p:childTnLst>
                                        <p:set>
                                          <p:cBhvr>
                                            <p:cTn id="37" dur="1" fill="hold">
                                              <p:stCondLst>
                                                <p:cond delay="0"/>
                                              </p:stCondLst>
                                            </p:cTn>
                                            <p:tgtEl>
                                              <p:spTgt spid="65"/>
                                            </p:tgtEl>
                                            <p:attrNameLst>
                                              <p:attrName>style.visibility</p:attrName>
                                            </p:attrNameLst>
                                          </p:cBhvr>
                                          <p:to>
                                            <p:strVal val="visible"/>
                                          </p:to>
                                        </p:set>
                                        <p:animEffect transition="in" filter="wipe(left)">
                                          <p:cBhvr>
                                            <p:cTn id="38" dur="500"/>
                                            <p:tgtEl>
                                              <p:spTgt spid="65"/>
                                            </p:tgtEl>
                                          </p:cBhvr>
                                        </p:animEffect>
                                      </p:childTnLst>
                                    </p:cTn>
                                  </p:par>
                                  <p:par>
                                    <p:cTn id="39" presetID="22" presetClass="entr" presetSubtype="8" fill="hold" nodeType="withEffect">
                                      <p:stCondLst>
                                        <p:cond delay="0"/>
                                      </p:stCondLst>
                                      <p:childTnLst>
                                        <p:set>
                                          <p:cBhvr>
                                            <p:cTn id="40" dur="1" fill="hold">
                                              <p:stCondLst>
                                                <p:cond delay="0"/>
                                              </p:stCondLst>
                                            </p:cTn>
                                            <p:tgtEl>
                                              <p:spTgt spid="80"/>
                                            </p:tgtEl>
                                            <p:attrNameLst>
                                              <p:attrName>style.visibility</p:attrName>
                                            </p:attrNameLst>
                                          </p:cBhvr>
                                          <p:to>
                                            <p:strVal val="visible"/>
                                          </p:to>
                                        </p:set>
                                        <p:animEffect transition="in" filter="wipe(left)">
                                          <p:cBhvr>
                                            <p:cTn id="41" dur="500"/>
                                            <p:tgtEl>
                                              <p:spTgt spid="80"/>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0"/>
                                            </p:tgtEl>
                                            <p:attrNameLst>
                                              <p:attrName>style.visibility</p:attrName>
                                            </p:attrNameLst>
                                          </p:cBhvr>
                                          <p:to>
                                            <p:strVal val="visible"/>
                                          </p:to>
                                        </p:set>
                                        <p:animEffect transition="in" filter="wipe(left)">
                                          <p:cBhvr>
                                            <p:cTn id="45" dur="500"/>
                                            <p:tgtEl>
                                              <p:spTgt spid="60"/>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63"/>
                                            </p:tgtEl>
                                            <p:attrNameLst>
                                              <p:attrName>style.visibility</p:attrName>
                                            </p:attrNameLst>
                                          </p:cBhvr>
                                          <p:to>
                                            <p:strVal val="visible"/>
                                          </p:to>
                                        </p:set>
                                        <p:animEffect transition="in" filter="wipe(left)">
                                          <p:cBhvr>
                                            <p:cTn id="48" dur="500"/>
                                            <p:tgtEl>
                                              <p:spTgt spid="63"/>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69"/>
                                            </p:tgtEl>
                                            <p:attrNameLst>
                                              <p:attrName>style.visibility</p:attrName>
                                            </p:attrNameLst>
                                          </p:cBhvr>
                                          <p:to>
                                            <p:strVal val="visible"/>
                                          </p:to>
                                        </p:set>
                                        <p:animEffect transition="in" filter="wipe(left)">
                                          <p:cBhvr>
                                            <p:cTn id="51" dur="500"/>
                                            <p:tgtEl>
                                              <p:spTgt spid="69"/>
                                            </p:tgtEl>
                                          </p:cBhvr>
                                        </p:animEffect>
                                      </p:childTnLst>
                                    </p:cTn>
                                  </p:par>
                                </p:childTnLst>
                              </p:cTn>
                            </p:par>
                            <p:par>
                              <p:cTn id="52" fill="hold">
                                <p:stCondLst>
                                  <p:cond delay="2800"/>
                                </p:stCondLst>
                                <p:childTnLst>
                                  <p:par>
                                    <p:cTn id="53" presetID="2" presetClass="entr" presetSubtype="8" fill="hold" nodeType="afterEffect">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cBhvr additive="base">
                                            <p:cTn id="55" dur="1200" fill="hold"/>
                                            <p:tgtEl>
                                              <p:spTgt spid="4"/>
                                            </p:tgtEl>
                                            <p:attrNameLst>
                                              <p:attrName>ppt_x</p:attrName>
                                            </p:attrNameLst>
                                          </p:cBhvr>
                                          <p:tavLst>
                                            <p:tav tm="0">
                                              <p:val>
                                                <p:strVal val="0-#ppt_w/2"/>
                                              </p:val>
                                            </p:tav>
                                            <p:tav tm="100000">
                                              <p:val>
                                                <p:strVal val="#ppt_x"/>
                                              </p:val>
                                            </p:tav>
                                          </p:tavLst>
                                        </p:anim>
                                        <p:anim calcmode="lin" valueType="num">
                                          <p:cBhvr additive="base">
                                            <p:cTn id="56" dur="1200" fill="hold"/>
                                            <p:tgtEl>
                                              <p:spTgt spid="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5"/>
                                            </p:tgtEl>
                                            <p:attrNameLst>
                                              <p:attrName>style.visibility</p:attrName>
                                            </p:attrNameLst>
                                          </p:cBhvr>
                                          <p:to>
                                            <p:strVal val="visible"/>
                                          </p:to>
                                        </p:set>
                                        <p:anim calcmode="lin" valueType="num">
                                          <p:cBhvr additive="base">
                                            <p:cTn id="59" dur="1200" fill="hold"/>
                                            <p:tgtEl>
                                              <p:spTgt spid="5"/>
                                            </p:tgtEl>
                                            <p:attrNameLst>
                                              <p:attrName>ppt_x</p:attrName>
                                            </p:attrNameLst>
                                          </p:cBhvr>
                                          <p:tavLst>
                                            <p:tav tm="0">
                                              <p:val>
                                                <p:strVal val="0-#ppt_w/2"/>
                                              </p:val>
                                            </p:tav>
                                            <p:tav tm="100000">
                                              <p:val>
                                                <p:strVal val="#ppt_x"/>
                                              </p:val>
                                            </p:tav>
                                          </p:tavLst>
                                        </p:anim>
                                        <p:anim calcmode="lin" valueType="num">
                                          <p:cBhvr additive="base">
                                            <p:cTn id="60" dur="1200" fill="hold"/>
                                            <p:tgtEl>
                                              <p:spTgt spid="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6"/>
                                            </p:tgtEl>
                                            <p:attrNameLst>
                                              <p:attrName>style.visibility</p:attrName>
                                            </p:attrNameLst>
                                          </p:cBhvr>
                                          <p:to>
                                            <p:strVal val="visible"/>
                                          </p:to>
                                        </p:set>
                                        <p:anim calcmode="lin" valueType="num">
                                          <p:cBhvr additive="base">
                                            <p:cTn id="63" dur="1200" fill="hold"/>
                                            <p:tgtEl>
                                              <p:spTgt spid="6"/>
                                            </p:tgtEl>
                                            <p:attrNameLst>
                                              <p:attrName>ppt_x</p:attrName>
                                            </p:attrNameLst>
                                          </p:cBhvr>
                                          <p:tavLst>
                                            <p:tav tm="0">
                                              <p:val>
                                                <p:strVal val="0-#ppt_w/2"/>
                                              </p:val>
                                            </p:tav>
                                            <p:tav tm="100000">
                                              <p:val>
                                                <p:strVal val="#ppt_x"/>
                                              </p:val>
                                            </p:tav>
                                          </p:tavLst>
                                        </p:anim>
                                        <p:anim calcmode="lin" valueType="num">
                                          <p:cBhvr additive="base">
                                            <p:cTn id="64" dur="1200" fill="hold"/>
                                            <p:tgtEl>
                                              <p:spTgt spid="6"/>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1200" fill="hold"/>
                                            <p:tgtEl>
                                              <p:spTgt spid="7"/>
                                            </p:tgtEl>
                                            <p:attrNameLst>
                                              <p:attrName>ppt_x</p:attrName>
                                            </p:attrNameLst>
                                          </p:cBhvr>
                                          <p:tavLst>
                                            <p:tav tm="0">
                                              <p:val>
                                                <p:strVal val="0-#ppt_w/2"/>
                                              </p:val>
                                            </p:tav>
                                            <p:tav tm="100000">
                                              <p:val>
                                                <p:strVal val="#ppt_x"/>
                                              </p:val>
                                            </p:tav>
                                          </p:tavLst>
                                        </p:anim>
                                        <p:anim calcmode="lin" valueType="num">
                                          <p:cBhvr additive="base">
                                            <p:cTn id="68" dur="1200" fill="hold"/>
                                            <p:tgtEl>
                                              <p:spTgt spid="7"/>
                                            </p:tgtEl>
                                            <p:attrNameLst>
                                              <p:attrName>ppt_y</p:attrName>
                                            </p:attrNameLst>
                                          </p:cBhvr>
                                          <p:tavLst>
                                            <p:tav tm="0">
                                              <p:val>
                                                <p:strVal val="#ppt_y"/>
                                              </p:val>
                                            </p:tav>
                                            <p:tav tm="100000">
                                              <p:val>
                                                <p:strVal val="#ppt_y"/>
                                              </p:val>
                                            </p:tav>
                                          </p:tavLst>
                                        </p:anim>
                                      </p:childTnLst>
                                    </p:cTn>
                                  </p:par>
                                </p:childTnLst>
                              </p:cTn>
                            </p:par>
                            <p:par>
                              <p:cTn id="69" fill="hold">
                                <p:stCondLst>
                                  <p:cond delay="4000"/>
                                </p:stCondLst>
                                <p:childTnLst>
                                  <p:par>
                                    <p:cTn id="70" presetID="2" presetClass="entr" presetSubtype="4"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 calcmode="lin" valueType="num">
                                          <p:cBhvr additive="base">
                                            <p:cTn id="72" dur="1500" fill="hold"/>
                                            <p:tgtEl>
                                              <p:spTgt spid="51"/>
                                            </p:tgtEl>
                                            <p:attrNameLst>
                                              <p:attrName>ppt_x</p:attrName>
                                            </p:attrNameLst>
                                          </p:cBhvr>
                                          <p:tavLst>
                                            <p:tav tm="0">
                                              <p:val>
                                                <p:strVal val="#ppt_x"/>
                                              </p:val>
                                            </p:tav>
                                            <p:tav tm="100000">
                                              <p:val>
                                                <p:strVal val="#ppt_x"/>
                                              </p:val>
                                            </p:tav>
                                          </p:tavLst>
                                        </p:anim>
                                        <p:anim calcmode="lin" valueType="num">
                                          <p:cBhvr additive="base">
                                            <p:cTn id="73" dur="1500" fill="hold"/>
                                            <p:tgtEl>
                                              <p:spTgt spid="51"/>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 calcmode="lin" valueType="num">
                                          <p:cBhvr additive="base">
                                            <p:cTn id="76" dur="1500" fill="hold"/>
                                            <p:tgtEl>
                                              <p:spTgt spid="52"/>
                                            </p:tgtEl>
                                            <p:attrNameLst>
                                              <p:attrName>ppt_x</p:attrName>
                                            </p:attrNameLst>
                                          </p:cBhvr>
                                          <p:tavLst>
                                            <p:tav tm="0">
                                              <p:val>
                                                <p:strVal val="#ppt_x"/>
                                              </p:val>
                                            </p:tav>
                                            <p:tav tm="100000">
                                              <p:val>
                                                <p:strVal val="#ppt_x"/>
                                              </p:val>
                                            </p:tav>
                                          </p:tavLst>
                                        </p:anim>
                                        <p:anim calcmode="lin" valueType="num">
                                          <p:cBhvr additive="base">
                                            <p:cTn id="77" dur="1500" fill="hold"/>
                                            <p:tgtEl>
                                              <p:spTgt spid="52"/>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53"/>
                                            </p:tgtEl>
                                            <p:attrNameLst>
                                              <p:attrName>style.visibility</p:attrName>
                                            </p:attrNameLst>
                                          </p:cBhvr>
                                          <p:to>
                                            <p:strVal val="visible"/>
                                          </p:to>
                                        </p:set>
                                        <p:anim calcmode="lin" valueType="num">
                                          <p:cBhvr additive="base">
                                            <p:cTn id="80" dur="1500" fill="hold"/>
                                            <p:tgtEl>
                                              <p:spTgt spid="53"/>
                                            </p:tgtEl>
                                            <p:attrNameLst>
                                              <p:attrName>ppt_x</p:attrName>
                                            </p:attrNameLst>
                                          </p:cBhvr>
                                          <p:tavLst>
                                            <p:tav tm="0">
                                              <p:val>
                                                <p:strVal val="#ppt_x"/>
                                              </p:val>
                                            </p:tav>
                                            <p:tav tm="100000">
                                              <p:val>
                                                <p:strVal val="#ppt_x"/>
                                              </p:val>
                                            </p:tav>
                                          </p:tavLst>
                                        </p:anim>
                                        <p:anim calcmode="lin" valueType="num">
                                          <p:cBhvr additive="base">
                                            <p:cTn id="81" dur="1500" fill="hold"/>
                                            <p:tgtEl>
                                              <p:spTgt spid="53"/>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54"/>
                                            </p:tgtEl>
                                            <p:attrNameLst>
                                              <p:attrName>style.visibility</p:attrName>
                                            </p:attrNameLst>
                                          </p:cBhvr>
                                          <p:to>
                                            <p:strVal val="visible"/>
                                          </p:to>
                                        </p:set>
                                        <p:anim calcmode="lin" valueType="num">
                                          <p:cBhvr additive="base">
                                            <p:cTn id="84" dur="1500" fill="hold"/>
                                            <p:tgtEl>
                                              <p:spTgt spid="54"/>
                                            </p:tgtEl>
                                            <p:attrNameLst>
                                              <p:attrName>ppt_x</p:attrName>
                                            </p:attrNameLst>
                                          </p:cBhvr>
                                          <p:tavLst>
                                            <p:tav tm="0">
                                              <p:val>
                                                <p:strVal val="#ppt_x"/>
                                              </p:val>
                                            </p:tav>
                                            <p:tav tm="100000">
                                              <p:val>
                                                <p:strVal val="#ppt_x"/>
                                              </p:val>
                                            </p:tav>
                                          </p:tavLst>
                                        </p:anim>
                                        <p:anim calcmode="lin" valueType="num">
                                          <p:cBhvr additive="base">
                                            <p:cTn id="85"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55" grpId="0"/>
          <p:bldP spid="60" grpId="0"/>
          <p:bldP spid="62" grpId="0" animBg="1"/>
          <p:bldP spid="63" grpId="0"/>
          <p:bldP spid="68" grpId="0" animBg="1"/>
          <p:bldP spid="69" grpId="0"/>
          <p:bldP spid="93" grpId="0" animBg="1"/>
          <p:bldP spid="51" grpId="0"/>
          <p:bldP spid="52" grpId="0"/>
          <p:bldP spid="53" grpId="0"/>
          <p:bldP spid="54"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第四章</a:t>
            </a:r>
          </a:p>
        </p:txBody>
      </p:sp>
      <p:sp>
        <p:nvSpPr>
          <p:cNvPr id="2" name="【公众号：阿拉丁PPT】_2"/>
          <p:cNvSpPr>
            <a:spLocks noGrp="1"/>
          </p:cNvSpPr>
          <p:nvPr>
            <p:ph type="title"/>
          </p:nvPr>
        </p:nvSpPr>
        <p:spPr/>
        <p:txBody>
          <a:bodyPr/>
          <a:lstStyle/>
          <a:p>
            <a:r>
              <a:rPr lang="zh-CN" altLang="en-US" dirty="0"/>
              <a:t>论文基本内容</a:t>
            </a:r>
          </a:p>
        </p:txBody>
      </p:sp>
      <p:sp>
        <p:nvSpPr>
          <p:cNvPr id="66" name="【公众号：阿拉丁PPT】_3"/>
          <p:cNvSpPr txBox="1"/>
          <p:nvPr/>
        </p:nvSpPr>
        <p:spPr>
          <a:xfrm>
            <a:off x="4080839" y="1295227"/>
            <a:ext cx="4517062"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8"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9" name="【公众号：阿拉丁PPT】_5"/>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4.1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1" name="【公众号：阿拉丁PPT】_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2" name="【公众号：阿拉丁PPT】_8"/>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4.2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4"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5" name="【公众号：阿拉丁PPT】_11"/>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6"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4</a:t>
            </a:r>
            <a:r>
              <a:rPr lang="en-US" altLang="zh-CN" sz="2000" dirty="0">
                <a:solidFill>
                  <a:schemeClr val="bg1"/>
                </a:solidFill>
                <a:effectLst/>
                <a:latin typeface="Agency FB" panose="020B0503020202020204" pitchFamily="34" charset="0"/>
                <a:ea typeface="微软雅黑" panose="020B0503020204020204" pitchFamily="34" charset="-122"/>
              </a:rPr>
              <a:t>.3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77" name="【公众号：阿拉丁PPT】_13"/>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202" name="【公众号：阿拉丁PPT】_14"/>
          <p:cNvSpPr>
            <a:spLocks noChangeArrowheads="1"/>
          </p:cNvSpPr>
          <p:nvPr/>
        </p:nvSpPr>
        <p:spPr bwMode="auto">
          <a:xfrm>
            <a:off x="3602348"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3" name="【公众号：阿拉丁PPT】_15"/>
          <p:cNvSpPr>
            <a:spLocks noChangeArrowheads="1"/>
          </p:cNvSpPr>
          <p:nvPr/>
        </p:nvSpPr>
        <p:spPr bwMode="auto">
          <a:xfrm>
            <a:off x="6863243"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70%</a:t>
            </a:r>
            <a:endParaRPr lang="zh-CN" altLang="en-US" sz="2400" dirty="0">
              <a:latin typeface="Agency FB" panose="020B0503020202020204" pitchFamily="34" charset="0"/>
              <a:ea typeface="方正兰亭中粗黑_GBK" pitchFamily="2" charset="-122"/>
            </a:endParaRPr>
          </a:p>
        </p:txBody>
      </p:sp>
      <p:sp>
        <p:nvSpPr>
          <p:cNvPr id="204" name="【公众号：阿拉丁PPT】_16"/>
          <p:cNvSpPr>
            <a:spLocks noChangeArrowheads="1"/>
          </p:cNvSpPr>
          <p:nvPr/>
        </p:nvSpPr>
        <p:spPr bwMode="auto">
          <a:xfrm>
            <a:off x="10124139" y="5822324"/>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60%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2652020"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sp>
        <p:nvSpPr>
          <p:cNvPr id="206" name="【公众号：阿拉丁PPT】_18"/>
          <p:cNvSpPr>
            <a:spLocks noChangeArrowheads="1"/>
          </p:cNvSpPr>
          <p:nvPr/>
        </p:nvSpPr>
        <p:spPr bwMode="auto">
          <a:xfrm>
            <a:off x="5912915"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sp>
        <p:nvSpPr>
          <p:cNvPr id="207" name="【公众号：阿拉丁PPT】_19"/>
          <p:cNvSpPr>
            <a:spLocks noChangeArrowheads="1"/>
          </p:cNvSpPr>
          <p:nvPr/>
        </p:nvSpPr>
        <p:spPr bwMode="auto">
          <a:xfrm>
            <a:off x="9173811" y="5883879"/>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spcBef>
                <a:spcPct val="20000"/>
              </a:spcBef>
              <a:buFont typeface="Arial" charset="0"/>
              <a:buChar char="•"/>
              <a:defRPr sz="3200">
                <a:solidFill>
                  <a:schemeClr val="tx1"/>
                </a:solidFill>
                <a:latin typeface="Calibri" pitchFamily="34" charset="0"/>
                <a:ea typeface="宋体" pitchFamily="2" charset="-122"/>
              </a:defRPr>
            </a:lvl1pPr>
            <a:lvl2pPr marL="742950" indent="-285750" eaLnBrk="0" hangingPunct="0">
              <a:spcBef>
                <a:spcPct val="20000"/>
              </a:spcBef>
              <a:buFont typeface="Arial" charset="0"/>
              <a:buChar char="–"/>
              <a:defRPr sz="2800">
                <a:solidFill>
                  <a:schemeClr val="tx1"/>
                </a:solidFill>
                <a:latin typeface="Calibri" pitchFamily="34" charset="0"/>
                <a:ea typeface="宋体" pitchFamily="2" charset="-122"/>
              </a:defRPr>
            </a:lvl2pPr>
            <a:lvl3pPr marL="1143000" indent="-228600" eaLnBrk="0" hangingPunct="0">
              <a:spcBef>
                <a:spcPct val="20000"/>
              </a:spcBef>
              <a:buFont typeface="Arial" charset="0"/>
              <a:buChar char="•"/>
              <a:defRPr sz="2400">
                <a:solidFill>
                  <a:schemeClr val="tx1"/>
                </a:solidFill>
                <a:latin typeface="Calibri" pitchFamily="34" charset="0"/>
                <a:ea typeface="宋体" pitchFamily="2" charset="-122"/>
              </a:defRPr>
            </a:lvl3pPr>
            <a:lvl4pPr marL="1600200" indent="-228600" eaLnBrk="0" hangingPunct="0">
              <a:spcBef>
                <a:spcPct val="20000"/>
              </a:spcBef>
              <a:buFont typeface="Arial" charset="0"/>
              <a:buChar char="–"/>
              <a:defRPr sz="2000">
                <a:solidFill>
                  <a:schemeClr val="tx1"/>
                </a:solidFill>
                <a:latin typeface="Calibri" pitchFamily="34" charset="0"/>
                <a:ea typeface="宋体" pitchFamily="2" charset="-122"/>
              </a:defRPr>
            </a:lvl4pPr>
            <a:lvl5pPr marL="2057400" indent="-228600" eaLnBrk="0" hangingPunct="0">
              <a:spcBef>
                <a:spcPct val="20000"/>
              </a:spcBef>
              <a:buFont typeface="Arial" charset="0"/>
              <a:buChar char="»"/>
              <a:defRPr sz="2000">
                <a:solidFill>
                  <a:schemeClr val="tx1"/>
                </a:solidFill>
                <a:latin typeface="Calibri" pitchFamily="34" charset="0"/>
                <a:ea typeface="宋体" pitchFamily="2" charset="-122"/>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ea typeface="宋体" pitchFamily="2" charset="-122"/>
              </a:defRPr>
            </a:lvl9pPr>
          </a:lstStyle>
          <a:p>
            <a:pPr>
              <a:buNone/>
            </a:pPr>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2534386" y="4987465"/>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2638798"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2802311"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2965824"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3129337"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3292850"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3458400" y="5076022"/>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3623952"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3790639"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63" name="【公众号：阿拉丁PPT】_29"/>
          <p:cNvGrpSpPr>
            <a:grpSpLocks/>
          </p:cNvGrpSpPr>
          <p:nvPr/>
        </p:nvGrpSpPr>
        <p:grpSpPr bwMode="auto">
          <a:xfrm>
            <a:off x="5782411" y="4987465"/>
            <a:ext cx="1927464" cy="690556"/>
            <a:chOff x="2493877" y="2788344"/>
            <a:chExt cx="1502059" cy="537006"/>
          </a:xfrm>
        </p:grpSpPr>
        <p:sp>
          <p:nvSpPr>
            <p:cNvPr id="264"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65" name="组合 12"/>
            <p:cNvGrpSpPr>
              <a:grpSpLocks/>
            </p:cNvGrpSpPr>
            <p:nvPr/>
          </p:nvGrpSpPr>
          <p:grpSpPr bwMode="auto">
            <a:xfrm>
              <a:off x="2573267" y="2857205"/>
              <a:ext cx="1254364" cy="399280"/>
              <a:chOff x="2573267" y="2857205"/>
              <a:chExt cx="1254364" cy="399280"/>
            </a:xfrm>
          </p:grpSpPr>
          <p:sp>
            <p:nvSpPr>
              <p:cNvPr id="266" name="矩形 265"/>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7" name="矩形 266"/>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8" name="矩形 267"/>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9" name="矩形 268"/>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0" name="矩形 269"/>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1" name="矩形 270"/>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2" name="矩形 271"/>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3" name="矩形 272"/>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4" name="矩形 273"/>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5" name="矩形 274"/>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76" name="【公众号：阿拉丁PPT】_30"/>
          <p:cNvSpPr/>
          <p:nvPr/>
        </p:nvSpPr>
        <p:spPr>
          <a:xfrm>
            <a:off x="5886823"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7" name="【公众号：阿拉丁PPT】_31"/>
          <p:cNvSpPr/>
          <p:nvPr/>
        </p:nvSpPr>
        <p:spPr>
          <a:xfrm>
            <a:off x="6050336"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8" name="【公众号：阿拉丁PPT】_32"/>
          <p:cNvSpPr/>
          <p:nvPr/>
        </p:nvSpPr>
        <p:spPr>
          <a:xfrm>
            <a:off x="6213849"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79" name="【公众号：阿拉丁PPT】_33"/>
          <p:cNvSpPr/>
          <p:nvPr/>
        </p:nvSpPr>
        <p:spPr>
          <a:xfrm>
            <a:off x="6377362" y="5076022"/>
            <a:ext cx="122248"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0" name="【公众号：阿拉丁PPT】_34"/>
          <p:cNvSpPr/>
          <p:nvPr/>
        </p:nvSpPr>
        <p:spPr>
          <a:xfrm>
            <a:off x="6540875" y="5076022"/>
            <a:ext cx="124285"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1" name="【公众号：阿拉丁PPT】_35"/>
          <p:cNvSpPr/>
          <p:nvPr/>
        </p:nvSpPr>
        <p:spPr>
          <a:xfrm>
            <a:off x="6706425" y="5076022"/>
            <a:ext cx="124286"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2" name="【公众号：阿拉丁PPT】_36"/>
          <p:cNvSpPr/>
          <p:nvPr/>
        </p:nvSpPr>
        <p:spPr>
          <a:xfrm>
            <a:off x="6871977" y="5076022"/>
            <a:ext cx="124285" cy="5134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84" name="【公众号：阿拉丁PPT】_37"/>
          <p:cNvGrpSpPr>
            <a:grpSpLocks/>
          </p:cNvGrpSpPr>
          <p:nvPr/>
        </p:nvGrpSpPr>
        <p:grpSpPr bwMode="auto">
          <a:xfrm>
            <a:off x="9054670" y="4987465"/>
            <a:ext cx="1927464" cy="690556"/>
            <a:chOff x="2493877" y="2788344"/>
            <a:chExt cx="1502059" cy="537006"/>
          </a:xfrm>
        </p:grpSpPr>
        <p:sp>
          <p:nvSpPr>
            <p:cNvPr id="285"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86" name="组合 12"/>
            <p:cNvGrpSpPr>
              <a:grpSpLocks/>
            </p:cNvGrpSpPr>
            <p:nvPr/>
          </p:nvGrpSpPr>
          <p:grpSpPr bwMode="auto">
            <a:xfrm>
              <a:off x="2573267" y="2857205"/>
              <a:ext cx="1254364" cy="399280"/>
              <a:chOff x="2573267" y="2857205"/>
              <a:chExt cx="1254364" cy="399280"/>
            </a:xfrm>
          </p:grpSpPr>
          <p:sp>
            <p:nvSpPr>
              <p:cNvPr id="287" name="矩形 286"/>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8" name="矩形 287"/>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89" name="矩形 288"/>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0" name="矩形 289"/>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1" name="矩形 290"/>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2" name="矩形 291"/>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3" name="矩形 292"/>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4" name="矩形 293"/>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5" name="矩形 294"/>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6" name="矩形 295"/>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97" name="【公众号：阿拉丁PPT】_38"/>
          <p:cNvSpPr/>
          <p:nvPr/>
        </p:nvSpPr>
        <p:spPr>
          <a:xfrm>
            <a:off x="9159082"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8" name="【公众号：阿拉丁PPT】_39"/>
          <p:cNvSpPr/>
          <p:nvPr/>
        </p:nvSpPr>
        <p:spPr>
          <a:xfrm>
            <a:off x="9322595"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99" name="【公众号：阿拉丁PPT】_40"/>
          <p:cNvSpPr/>
          <p:nvPr/>
        </p:nvSpPr>
        <p:spPr>
          <a:xfrm>
            <a:off x="9486108"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0" name="【公众号：阿拉丁PPT】_41"/>
          <p:cNvSpPr/>
          <p:nvPr/>
        </p:nvSpPr>
        <p:spPr>
          <a:xfrm>
            <a:off x="9649621" y="5076022"/>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1" name="【公众号：阿拉丁PPT】_42"/>
          <p:cNvSpPr/>
          <p:nvPr/>
        </p:nvSpPr>
        <p:spPr>
          <a:xfrm>
            <a:off x="9813134" y="5076022"/>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302" name="【公众号：阿拉丁PPT】_43"/>
          <p:cNvSpPr/>
          <p:nvPr/>
        </p:nvSpPr>
        <p:spPr>
          <a:xfrm>
            <a:off x="9978684" y="5076022"/>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6"/>
                                        </p:tgtEl>
                                        <p:attrNameLst>
                                          <p:attrName>style.visibility</p:attrName>
                                        </p:attrNameLst>
                                      </p:cBhvr>
                                      <p:to>
                                        <p:strVal val="visible"/>
                                      </p:to>
                                    </p:set>
                                    <p:anim calcmode="lin" valueType="num">
                                      <p:cBhvr additive="base">
                                        <p:cTn id="11" dur="500" fill="hold"/>
                                        <p:tgtEl>
                                          <p:spTgt spid="66"/>
                                        </p:tgtEl>
                                        <p:attrNameLst>
                                          <p:attrName>ppt_x</p:attrName>
                                        </p:attrNameLst>
                                      </p:cBhvr>
                                      <p:tavLst>
                                        <p:tav tm="0">
                                          <p:val>
                                            <p:strVal val="1+#ppt_w/2"/>
                                          </p:val>
                                        </p:tav>
                                        <p:tav tm="100000">
                                          <p:val>
                                            <p:strVal val="#ppt_x"/>
                                          </p:val>
                                        </p:tav>
                                      </p:tavLst>
                                    </p:anim>
                                    <p:anim calcmode="lin" valueType="num">
                                      <p:cBhvr additive="base">
                                        <p:cTn id="12" dur="500" fill="hold"/>
                                        <p:tgtEl>
                                          <p:spTgt spid="6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70"/>
                                        </p:tgtEl>
                                        <p:attrNameLst>
                                          <p:attrName>style.visibility</p:attrName>
                                        </p:attrNameLst>
                                      </p:cBhvr>
                                      <p:to>
                                        <p:strVal val="visible"/>
                                      </p:to>
                                    </p:set>
                                    <p:anim calcmode="lin" valueType="num">
                                      <p:cBhvr>
                                        <p:cTn id="16" dur="500" fill="hold"/>
                                        <p:tgtEl>
                                          <p:spTgt spid="70"/>
                                        </p:tgtEl>
                                        <p:attrNameLst>
                                          <p:attrName>ppt_w</p:attrName>
                                        </p:attrNameLst>
                                      </p:cBhvr>
                                      <p:tavLst>
                                        <p:tav tm="0">
                                          <p:val>
                                            <p:fltVal val="0"/>
                                          </p:val>
                                        </p:tav>
                                        <p:tav tm="100000">
                                          <p:val>
                                            <p:strVal val="#ppt_w"/>
                                          </p:val>
                                        </p:tav>
                                      </p:tavLst>
                                    </p:anim>
                                    <p:anim calcmode="lin" valueType="num">
                                      <p:cBhvr>
                                        <p:cTn id="17" dur="500" fill="hold"/>
                                        <p:tgtEl>
                                          <p:spTgt spid="70"/>
                                        </p:tgtEl>
                                        <p:attrNameLst>
                                          <p:attrName>ppt_h</p:attrName>
                                        </p:attrNameLst>
                                      </p:cBhvr>
                                      <p:tavLst>
                                        <p:tav tm="0">
                                          <p:val>
                                            <p:fltVal val="0"/>
                                          </p:val>
                                        </p:tav>
                                        <p:tav tm="100000">
                                          <p:val>
                                            <p:strVal val="#ppt_h"/>
                                          </p:val>
                                        </p:tav>
                                      </p:tavLst>
                                    </p:anim>
                                    <p:animEffect transition="in" filter="fade">
                                      <p:cBhvr>
                                        <p:cTn id="18" dur="500"/>
                                        <p:tgtEl>
                                          <p:spTgt spid="70"/>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3"/>
                                        </p:tgtEl>
                                        <p:attrNameLst>
                                          <p:attrName>style.visibility</p:attrName>
                                        </p:attrNameLst>
                                      </p:cBhvr>
                                      <p:to>
                                        <p:strVal val="visible"/>
                                      </p:to>
                                    </p:set>
                                    <p:anim calcmode="lin" valueType="num">
                                      <p:cBhvr>
                                        <p:cTn id="21" dur="500" fill="hold"/>
                                        <p:tgtEl>
                                          <p:spTgt spid="73"/>
                                        </p:tgtEl>
                                        <p:attrNameLst>
                                          <p:attrName>ppt_w</p:attrName>
                                        </p:attrNameLst>
                                      </p:cBhvr>
                                      <p:tavLst>
                                        <p:tav tm="0">
                                          <p:val>
                                            <p:fltVal val="0"/>
                                          </p:val>
                                        </p:tav>
                                        <p:tav tm="100000">
                                          <p:val>
                                            <p:strVal val="#ppt_w"/>
                                          </p:val>
                                        </p:tav>
                                      </p:tavLst>
                                    </p:anim>
                                    <p:anim calcmode="lin" valueType="num">
                                      <p:cBhvr>
                                        <p:cTn id="22" dur="500" fill="hold"/>
                                        <p:tgtEl>
                                          <p:spTgt spid="73"/>
                                        </p:tgtEl>
                                        <p:attrNameLst>
                                          <p:attrName>ppt_h</p:attrName>
                                        </p:attrNameLst>
                                      </p:cBhvr>
                                      <p:tavLst>
                                        <p:tav tm="0">
                                          <p:val>
                                            <p:fltVal val="0"/>
                                          </p:val>
                                        </p:tav>
                                        <p:tav tm="100000">
                                          <p:val>
                                            <p:strVal val="#ppt_h"/>
                                          </p:val>
                                        </p:tav>
                                      </p:tavLst>
                                    </p:anim>
                                    <p:animEffect transition="in" filter="fade">
                                      <p:cBhvr>
                                        <p:cTn id="23" dur="500"/>
                                        <p:tgtEl>
                                          <p:spTgt spid="73"/>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6"/>
                                        </p:tgtEl>
                                        <p:attrNameLst>
                                          <p:attrName>style.visibility</p:attrName>
                                        </p:attrNameLst>
                                      </p:cBhvr>
                                      <p:to>
                                        <p:strVal val="visible"/>
                                      </p:to>
                                    </p:set>
                                    <p:anim calcmode="lin" valueType="num">
                                      <p:cBhvr>
                                        <p:cTn id="26" dur="500" fill="hold"/>
                                        <p:tgtEl>
                                          <p:spTgt spid="76"/>
                                        </p:tgtEl>
                                        <p:attrNameLst>
                                          <p:attrName>ppt_w</p:attrName>
                                        </p:attrNameLst>
                                      </p:cBhvr>
                                      <p:tavLst>
                                        <p:tav tm="0">
                                          <p:val>
                                            <p:fltVal val="0"/>
                                          </p:val>
                                        </p:tav>
                                        <p:tav tm="100000">
                                          <p:val>
                                            <p:strVal val="#ppt_w"/>
                                          </p:val>
                                        </p:tav>
                                      </p:tavLst>
                                    </p:anim>
                                    <p:anim calcmode="lin" valueType="num">
                                      <p:cBhvr>
                                        <p:cTn id="27" dur="500" fill="hold"/>
                                        <p:tgtEl>
                                          <p:spTgt spid="76"/>
                                        </p:tgtEl>
                                        <p:attrNameLst>
                                          <p:attrName>ppt_h</p:attrName>
                                        </p:attrNameLst>
                                      </p:cBhvr>
                                      <p:tavLst>
                                        <p:tav tm="0">
                                          <p:val>
                                            <p:fltVal val="0"/>
                                          </p:val>
                                        </p:tav>
                                        <p:tav tm="100000">
                                          <p:val>
                                            <p:strVal val="#ppt_h"/>
                                          </p:val>
                                        </p:tav>
                                      </p:tavLst>
                                    </p:anim>
                                    <p:animEffect transition="in" filter="fade">
                                      <p:cBhvr>
                                        <p:cTn id="28" dur="500"/>
                                        <p:tgtEl>
                                          <p:spTgt spid="76"/>
                                        </p:tgtEl>
                                      </p:cBhvr>
                                    </p:animEffect>
                                  </p:childTnLst>
                                </p:cTn>
                              </p:par>
                            </p:childTnLst>
                          </p:cTn>
                        </p:par>
                        <p:par>
                          <p:cTn id="29" fill="hold">
                            <p:stCondLst>
                              <p:cond delay="1400"/>
                            </p:stCondLst>
                            <p:childTnLst>
                              <p:par>
                                <p:cTn id="30" presetID="22" presetClass="entr" presetSubtype="8" fill="hold" nodeType="afterEffect">
                                  <p:stCondLst>
                                    <p:cond delay="0"/>
                                  </p:stCondLst>
                                  <p:childTnLst>
                                    <p:set>
                                      <p:cBhvr>
                                        <p:cTn id="31" dur="1" fill="hold">
                                          <p:stCondLst>
                                            <p:cond delay="0"/>
                                          </p:stCondLst>
                                        </p:cTn>
                                        <p:tgtEl>
                                          <p:spTgt spid="77"/>
                                        </p:tgtEl>
                                        <p:attrNameLst>
                                          <p:attrName>style.visibility</p:attrName>
                                        </p:attrNameLst>
                                      </p:cBhvr>
                                      <p:to>
                                        <p:strVal val="visible"/>
                                      </p:to>
                                    </p:set>
                                    <p:animEffect transition="in" filter="wipe(left)">
                                      <p:cBhvr>
                                        <p:cTn id="32" dur="500"/>
                                        <p:tgtEl>
                                          <p:spTgt spid="77"/>
                                        </p:tgtEl>
                                      </p:cBhvr>
                                    </p:animEffect>
                                  </p:childTnLst>
                                </p:cTn>
                              </p:par>
                              <p:par>
                                <p:cTn id="33" presetID="22" presetClass="entr" presetSubtype="8" fill="hold" nodeType="withEffect">
                                  <p:stCondLst>
                                    <p:cond delay="0"/>
                                  </p:stCondLst>
                                  <p:childTnLst>
                                    <p:set>
                                      <p:cBhvr>
                                        <p:cTn id="34" dur="1" fill="hold">
                                          <p:stCondLst>
                                            <p:cond delay="0"/>
                                          </p:stCondLst>
                                        </p:cTn>
                                        <p:tgtEl>
                                          <p:spTgt spid="69"/>
                                        </p:tgtEl>
                                        <p:attrNameLst>
                                          <p:attrName>style.visibility</p:attrName>
                                        </p:attrNameLst>
                                      </p:cBhvr>
                                      <p:to>
                                        <p:strVal val="visible"/>
                                      </p:to>
                                    </p:set>
                                    <p:animEffect transition="in" filter="wipe(left)">
                                      <p:cBhvr>
                                        <p:cTn id="35" dur="500"/>
                                        <p:tgtEl>
                                          <p:spTgt spid="69"/>
                                        </p:tgtEl>
                                      </p:cBhvr>
                                    </p:animEffect>
                                  </p:childTnLst>
                                </p:cTn>
                              </p:par>
                              <p:par>
                                <p:cTn id="36" presetID="22" presetClass="entr" presetSubtype="8" fill="hold" nodeType="withEffect">
                                  <p:stCondLst>
                                    <p:cond delay="0"/>
                                  </p:stCondLst>
                                  <p:childTnLst>
                                    <p:set>
                                      <p:cBhvr>
                                        <p:cTn id="37" dur="1" fill="hold">
                                          <p:stCondLst>
                                            <p:cond delay="0"/>
                                          </p:stCondLst>
                                        </p:cTn>
                                        <p:tgtEl>
                                          <p:spTgt spid="72"/>
                                        </p:tgtEl>
                                        <p:attrNameLst>
                                          <p:attrName>style.visibility</p:attrName>
                                        </p:attrNameLst>
                                      </p:cBhvr>
                                      <p:to>
                                        <p:strVal val="visible"/>
                                      </p:to>
                                    </p:set>
                                    <p:animEffect transition="in" filter="wipe(left)">
                                      <p:cBhvr>
                                        <p:cTn id="38" dur="500"/>
                                        <p:tgtEl>
                                          <p:spTgt spid="72"/>
                                        </p:tgtEl>
                                      </p:cBhvr>
                                    </p:animEffect>
                                  </p:childTnLst>
                                </p:cTn>
                              </p:par>
                              <p:par>
                                <p:cTn id="39" presetID="22" presetClass="entr" presetSubtype="8" fill="hold" nodeType="withEffect">
                                  <p:stCondLst>
                                    <p:cond delay="0"/>
                                  </p:stCondLst>
                                  <p:childTnLst>
                                    <p:set>
                                      <p:cBhvr>
                                        <p:cTn id="40" dur="1" fill="hold">
                                          <p:stCondLst>
                                            <p:cond delay="0"/>
                                          </p:stCondLst>
                                        </p:cTn>
                                        <p:tgtEl>
                                          <p:spTgt spid="75"/>
                                        </p:tgtEl>
                                        <p:attrNameLst>
                                          <p:attrName>style.visibility</p:attrName>
                                        </p:attrNameLst>
                                      </p:cBhvr>
                                      <p:to>
                                        <p:strVal val="visible"/>
                                      </p:to>
                                    </p:set>
                                    <p:animEffect transition="in" filter="wipe(left)">
                                      <p:cBhvr>
                                        <p:cTn id="41" dur="500"/>
                                        <p:tgtEl>
                                          <p:spTgt spid="75"/>
                                        </p:tgtEl>
                                      </p:cBhvr>
                                    </p:animEffect>
                                  </p:childTnLst>
                                </p:cTn>
                              </p:par>
                            </p:childTnLst>
                          </p:cTn>
                        </p:par>
                        <p:par>
                          <p:cTn id="42" fill="hold">
                            <p:stCondLst>
                              <p:cond delay="1900"/>
                            </p:stCondLst>
                            <p:childTnLst>
                              <p:par>
                                <p:cTn id="43" presetID="22" presetClass="entr" presetSubtype="8" fill="hold" grpId="0" nodeType="afterEffect">
                                  <p:stCondLst>
                                    <p:cond delay="0"/>
                                  </p:stCondLst>
                                  <p:childTnLst>
                                    <p:set>
                                      <p:cBhvr>
                                        <p:cTn id="44" dur="1" fill="hold">
                                          <p:stCondLst>
                                            <p:cond delay="0"/>
                                          </p:stCondLst>
                                        </p:cTn>
                                        <p:tgtEl>
                                          <p:spTgt spid="68"/>
                                        </p:tgtEl>
                                        <p:attrNameLst>
                                          <p:attrName>style.visibility</p:attrName>
                                        </p:attrNameLst>
                                      </p:cBhvr>
                                      <p:to>
                                        <p:strVal val="visible"/>
                                      </p:to>
                                    </p:set>
                                    <p:animEffect transition="in" filter="wipe(left)">
                                      <p:cBhvr>
                                        <p:cTn id="45" dur="500"/>
                                        <p:tgtEl>
                                          <p:spTgt spid="68"/>
                                        </p:tgtEl>
                                      </p:cBhvr>
                                    </p:animEffect>
                                  </p:childTnLst>
                                </p:cTn>
                              </p:par>
                              <p:par>
                                <p:cTn id="46" presetID="22" presetClass="entr" presetSubtype="8" fill="hold" grpId="0" nodeType="withEffect">
                                  <p:stCondLst>
                                    <p:cond delay="200"/>
                                  </p:stCondLst>
                                  <p:childTnLst>
                                    <p:set>
                                      <p:cBhvr>
                                        <p:cTn id="47" dur="1" fill="hold">
                                          <p:stCondLst>
                                            <p:cond delay="0"/>
                                          </p:stCondLst>
                                        </p:cTn>
                                        <p:tgtEl>
                                          <p:spTgt spid="71"/>
                                        </p:tgtEl>
                                        <p:attrNameLst>
                                          <p:attrName>style.visibility</p:attrName>
                                        </p:attrNameLst>
                                      </p:cBhvr>
                                      <p:to>
                                        <p:strVal val="visible"/>
                                      </p:to>
                                    </p:set>
                                    <p:animEffect transition="in" filter="wipe(left)">
                                      <p:cBhvr>
                                        <p:cTn id="48" dur="500"/>
                                        <p:tgtEl>
                                          <p:spTgt spid="71"/>
                                        </p:tgtEl>
                                      </p:cBhvr>
                                    </p:animEffect>
                                  </p:childTnLst>
                                </p:cTn>
                              </p:par>
                              <p:par>
                                <p:cTn id="49" presetID="22" presetClass="entr" presetSubtype="8" fill="hold" grpId="0" nodeType="withEffect">
                                  <p:stCondLst>
                                    <p:cond delay="400"/>
                                  </p:stCondLst>
                                  <p:childTnLst>
                                    <p:set>
                                      <p:cBhvr>
                                        <p:cTn id="50" dur="1" fill="hold">
                                          <p:stCondLst>
                                            <p:cond delay="0"/>
                                          </p:stCondLst>
                                        </p:cTn>
                                        <p:tgtEl>
                                          <p:spTgt spid="74"/>
                                        </p:tgtEl>
                                        <p:attrNameLst>
                                          <p:attrName>style.visibility</p:attrName>
                                        </p:attrNameLst>
                                      </p:cBhvr>
                                      <p:to>
                                        <p:strVal val="visible"/>
                                      </p:to>
                                    </p:set>
                                    <p:animEffect transition="in" filter="wipe(left)">
                                      <p:cBhvr>
                                        <p:cTn id="51" dur="500"/>
                                        <p:tgtEl>
                                          <p:spTgt spid="74"/>
                                        </p:tgtEl>
                                      </p:cBhvr>
                                    </p:animEffect>
                                  </p:childTnLst>
                                </p:cTn>
                              </p:par>
                            </p:childTnLst>
                          </p:cTn>
                        </p:par>
                        <p:par>
                          <p:cTn id="52" fill="hold">
                            <p:stCondLst>
                              <p:cond delay="2800"/>
                            </p:stCondLst>
                            <p:childTnLst>
                              <p:par>
                                <p:cTn id="53" presetID="10" presetClass="entr" presetSubtype="0" fill="hold" nodeType="afterEffect">
                                  <p:stCondLst>
                                    <p:cond delay="0"/>
                                  </p:stCondLst>
                                  <p:childTnLst>
                                    <p:set>
                                      <p:cBhvr>
                                        <p:cTn id="54" dur="1" fill="hold">
                                          <p:stCondLst>
                                            <p:cond delay="0"/>
                                          </p:stCondLst>
                                        </p:cTn>
                                        <p:tgtEl>
                                          <p:spTgt spid="229"/>
                                        </p:tgtEl>
                                        <p:attrNameLst>
                                          <p:attrName>style.visibility</p:attrName>
                                        </p:attrNameLst>
                                      </p:cBhvr>
                                      <p:to>
                                        <p:strVal val="visible"/>
                                      </p:to>
                                    </p:set>
                                    <p:animEffect transition="in" filter="fade">
                                      <p:cBhvr>
                                        <p:cTn id="55" dur="500"/>
                                        <p:tgtEl>
                                          <p:spTgt spid="229"/>
                                        </p:tgtEl>
                                      </p:cBhvr>
                                    </p:animEffect>
                                  </p:childTnLst>
                                </p:cTn>
                              </p:par>
                              <p:par>
                                <p:cTn id="56" presetID="10" presetClass="entr" presetSubtype="0" fill="hold" nodeType="withEffect">
                                  <p:stCondLst>
                                    <p:cond delay="0"/>
                                  </p:stCondLst>
                                  <p:childTnLst>
                                    <p:set>
                                      <p:cBhvr>
                                        <p:cTn id="57" dur="1" fill="hold">
                                          <p:stCondLst>
                                            <p:cond delay="0"/>
                                          </p:stCondLst>
                                        </p:cTn>
                                        <p:tgtEl>
                                          <p:spTgt spid="263"/>
                                        </p:tgtEl>
                                        <p:attrNameLst>
                                          <p:attrName>style.visibility</p:attrName>
                                        </p:attrNameLst>
                                      </p:cBhvr>
                                      <p:to>
                                        <p:strVal val="visible"/>
                                      </p:to>
                                    </p:set>
                                    <p:animEffect transition="in" filter="fade">
                                      <p:cBhvr>
                                        <p:cTn id="58" dur="500"/>
                                        <p:tgtEl>
                                          <p:spTgt spid="263"/>
                                        </p:tgtEl>
                                      </p:cBhvr>
                                    </p:animEffect>
                                  </p:childTnLst>
                                </p:cTn>
                              </p:par>
                              <p:par>
                                <p:cTn id="59" presetID="10" presetClass="entr" presetSubtype="0" fill="hold" nodeType="withEffect">
                                  <p:stCondLst>
                                    <p:cond delay="0"/>
                                  </p:stCondLst>
                                  <p:childTnLst>
                                    <p:set>
                                      <p:cBhvr>
                                        <p:cTn id="60" dur="1" fill="hold">
                                          <p:stCondLst>
                                            <p:cond delay="0"/>
                                          </p:stCondLst>
                                        </p:cTn>
                                        <p:tgtEl>
                                          <p:spTgt spid="284"/>
                                        </p:tgtEl>
                                        <p:attrNameLst>
                                          <p:attrName>style.visibility</p:attrName>
                                        </p:attrNameLst>
                                      </p:cBhvr>
                                      <p:to>
                                        <p:strVal val="visible"/>
                                      </p:to>
                                    </p:set>
                                    <p:animEffect transition="in" filter="fade">
                                      <p:cBhvr>
                                        <p:cTn id="61" dur="500"/>
                                        <p:tgtEl>
                                          <p:spTgt spid="284"/>
                                        </p:tgtEl>
                                      </p:cBhvr>
                                    </p:animEffect>
                                  </p:childTnLst>
                                </p:cTn>
                              </p:par>
                            </p:childTnLst>
                          </p:cTn>
                        </p:par>
                        <p:par>
                          <p:cTn id="62" fill="hold">
                            <p:stCondLst>
                              <p:cond delay="3300"/>
                            </p:stCondLst>
                            <p:childTnLst>
                              <p:par>
                                <p:cTn id="63" presetID="2" presetClass="entr" presetSubtype="8" fill="hold" grpId="0" nodeType="afterEffect">
                                  <p:stCondLst>
                                    <p:cond delay="0"/>
                                  </p:stCondLst>
                                  <p:childTnLst>
                                    <p:set>
                                      <p:cBhvr>
                                        <p:cTn id="64" dur="1" fill="hold">
                                          <p:stCondLst>
                                            <p:cond delay="0"/>
                                          </p:stCondLst>
                                        </p:cTn>
                                        <p:tgtEl>
                                          <p:spTgt spid="205"/>
                                        </p:tgtEl>
                                        <p:attrNameLst>
                                          <p:attrName>style.visibility</p:attrName>
                                        </p:attrNameLst>
                                      </p:cBhvr>
                                      <p:to>
                                        <p:strVal val="visible"/>
                                      </p:to>
                                    </p:set>
                                    <p:anim calcmode="lin" valueType="num">
                                      <p:cBhvr additive="base">
                                        <p:cTn id="65" dur="100" fill="hold"/>
                                        <p:tgtEl>
                                          <p:spTgt spid="205"/>
                                        </p:tgtEl>
                                        <p:attrNameLst>
                                          <p:attrName>ppt_x</p:attrName>
                                        </p:attrNameLst>
                                      </p:cBhvr>
                                      <p:tavLst>
                                        <p:tav tm="0">
                                          <p:val>
                                            <p:strVal val="0-#ppt_w/2"/>
                                          </p:val>
                                        </p:tav>
                                        <p:tav tm="100000">
                                          <p:val>
                                            <p:strVal val="#ppt_x"/>
                                          </p:val>
                                        </p:tav>
                                      </p:tavLst>
                                    </p:anim>
                                    <p:anim calcmode="lin" valueType="num">
                                      <p:cBhvr additive="base">
                                        <p:cTn id="66" dur="100" fill="hold"/>
                                        <p:tgtEl>
                                          <p:spTgt spid="205"/>
                                        </p:tgtEl>
                                        <p:attrNameLst>
                                          <p:attrName>ppt_y</p:attrName>
                                        </p:attrNameLst>
                                      </p:cBhvr>
                                      <p:tavLst>
                                        <p:tav tm="0">
                                          <p:val>
                                            <p:strVal val="#ppt_y"/>
                                          </p:val>
                                        </p:tav>
                                        <p:tav tm="100000">
                                          <p:val>
                                            <p:strVal val="#ppt_y"/>
                                          </p:val>
                                        </p:tav>
                                      </p:tavLst>
                                    </p:anim>
                                  </p:childTnLst>
                                </p:cTn>
                              </p:par>
                            </p:childTnLst>
                          </p:cTn>
                        </p:par>
                        <p:par>
                          <p:cTn id="67" fill="hold">
                            <p:stCondLst>
                              <p:cond delay="3400"/>
                            </p:stCondLst>
                            <p:childTnLst>
                              <p:par>
                                <p:cTn id="68" presetID="2" presetClass="entr" presetSubtype="8" fill="hold" grpId="0" nodeType="afterEffect">
                                  <p:stCondLst>
                                    <p:cond delay="0"/>
                                  </p:stCondLst>
                                  <p:childTnLst>
                                    <p:set>
                                      <p:cBhvr>
                                        <p:cTn id="69" dur="1" fill="hold">
                                          <p:stCondLst>
                                            <p:cond delay="0"/>
                                          </p:stCondLst>
                                        </p:cTn>
                                        <p:tgtEl>
                                          <p:spTgt spid="206"/>
                                        </p:tgtEl>
                                        <p:attrNameLst>
                                          <p:attrName>style.visibility</p:attrName>
                                        </p:attrNameLst>
                                      </p:cBhvr>
                                      <p:to>
                                        <p:strVal val="visible"/>
                                      </p:to>
                                    </p:set>
                                    <p:anim calcmode="lin" valueType="num">
                                      <p:cBhvr additive="base">
                                        <p:cTn id="70" dur="100" fill="hold"/>
                                        <p:tgtEl>
                                          <p:spTgt spid="206"/>
                                        </p:tgtEl>
                                        <p:attrNameLst>
                                          <p:attrName>ppt_x</p:attrName>
                                        </p:attrNameLst>
                                      </p:cBhvr>
                                      <p:tavLst>
                                        <p:tav tm="0">
                                          <p:val>
                                            <p:strVal val="0-#ppt_w/2"/>
                                          </p:val>
                                        </p:tav>
                                        <p:tav tm="100000">
                                          <p:val>
                                            <p:strVal val="#ppt_x"/>
                                          </p:val>
                                        </p:tav>
                                      </p:tavLst>
                                    </p:anim>
                                    <p:anim calcmode="lin" valueType="num">
                                      <p:cBhvr additive="base">
                                        <p:cTn id="71" dur="100" fill="hold"/>
                                        <p:tgtEl>
                                          <p:spTgt spid="206"/>
                                        </p:tgtEl>
                                        <p:attrNameLst>
                                          <p:attrName>ppt_y</p:attrName>
                                        </p:attrNameLst>
                                      </p:cBhvr>
                                      <p:tavLst>
                                        <p:tav tm="0">
                                          <p:val>
                                            <p:strVal val="#ppt_y"/>
                                          </p:val>
                                        </p:tav>
                                        <p:tav tm="100000">
                                          <p:val>
                                            <p:strVal val="#ppt_y"/>
                                          </p:val>
                                        </p:tav>
                                      </p:tavLst>
                                    </p:anim>
                                  </p:childTnLst>
                                </p:cTn>
                              </p:par>
                            </p:childTnLst>
                          </p:cTn>
                        </p:par>
                        <p:par>
                          <p:cTn id="72" fill="hold">
                            <p:stCondLst>
                              <p:cond delay="3500"/>
                            </p:stCondLst>
                            <p:childTnLst>
                              <p:par>
                                <p:cTn id="73" presetID="2" presetClass="entr" presetSubtype="8" fill="hold" grpId="0" nodeType="afterEffect">
                                  <p:stCondLst>
                                    <p:cond delay="0"/>
                                  </p:stCondLst>
                                  <p:childTnLst>
                                    <p:set>
                                      <p:cBhvr>
                                        <p:cTn id="74" dur="1" fill="hold">
                                          <p:stCondLst>
                                            <p:cond delay="0"/>
                                          </p:stCondLst>
                                        </p:cTn>
                                        <p:tgtEl>
                                          <p:spTgt spid="207"/>
                                        </p:tgtEl>
                                        <p:attrNameLst>
                                          <p:attrName>style.visibility</p:attrName>
                                        </p:attrNameLst>
                                      </p:cBhvr>
                                      <p:to>
                                        <p:strVal val="visible"/>
                                      </p:to>
                                    </p:set>
                                    <p:anim calcmode="lin" valueType="num">
                                      <p:cBhvr additive="base">
                                        <p:cTn id="75" dur="100" fill="hold"/>
                                        <p:tgtEl>
                                          <p:spTgt spid="207"/>
                                        </p:tgtEl>
                                        <p:attrNameLst>
                                          <p:attrName>ppt_x</p:attrName>
                                        </p:attrNameLst>
                                      </p:cBhvr>
                                      <p:tavLst>
                                        <p:tav tm="0">
                                          <p:val>
                                            <p:strVal val="0-#ppt_w/2"/>
                                          </p:val>
                                        </p:tav>
                                        <p:tav tm="100000">
                                          <p:val>
                                            <p:strVal val="#ppt_x"/>
                                          </p:val>
                                        </p:tav>
                                      </p:tavLst>
                                    </p:anim>
                                    <p:anim calcmode="lin" valueType="num">
                                      <p:cBhvr additive="base">
                                        <p:cTn id="76" dur="100" fill="hold"/>
                                        <p:tgtEl>
                                          <p:spTgt spid="207"/>
                                        </p:tgtEl>
                                        <p:attrNameLst>
                                          <p:attrName>ppt_y</p:attrName>
                                        </p:attrNameLst>
                                      </p:cBhvr>
                                      <p:tavLst>
                                        <p:tav tm="0">
                                          <p:val>
                                            <p:strVal val="#ppt_y"/>
                                          </p:val>
                                        </p:tav>
                                        <p:tav tm="100000">
                                          <p:val>
                                            <p:strVal val="#ppt_y"/>
                                          </p:val>
                                        </p:tav>
                                      </p:tavLst>
                                    </p:anim>
                                  </p:childTnLst>
                                </p:cTn>
                              </p:par>
                              <p:par>
                                <p:cTn id="77" presetID="10" presetClass="entr" presetSubtype="0" fill="hold" grpId="0" nodeType="withEffect">
                                  <p:stCondLst>
                                    <p:cond delay="0"/>
                                  </p:stCondLst>
                                  <p:childTnLst>
                                    <p:set>
                                      <p:cBhvr>
                                        <p:cTn id="78" dur="1" fill="hold">
                                          <p:stCondLst>
                                            <p:cond delay="0"/>
                                          </p:stCondLst>
                                        </p:cTn>
                                        <p:tgtEl>
                                          <p:spTgt spid="202"/>
                                        </p:tgtEl>
                                        <p:attrNameLst>
                                          <p:attrName>style.visibility</p:attrName>
                                        </p:attrNameLst>
                                      </p:cBhvr>
                                      <p:to>
                                        <p:strVal val="visible"/>
                                      </p:to>
                                    </p:set>
                                    <p:animEffect transition="in" filter="fade">
                                      <p:cBhvr>
                                        <p:cTn id="79" dur="1000"/>
                                        <p:tgtEl>
                                          <p:spTgt spid="202"/>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03"/>
                                        </p:tgtEl>
                                        <p:attrNameLst>
                                          <p:attrName>style.visibility</p:attrName>
                                        </p:attrNameLst>
                                      </p:cBhvr>
                                      <p:to>
                                        <p:strVal val="visible"/>
                                      </p:to>
                                    </p:set>
                                    <p:animEffect transition="in" filter="fade">
                                      <p:cBhvr>
                                        <p:cTn id="82" dur="1000"/>
                                        <p:tgtEl>
                                          <p:spTgt spid="203"/>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04"/>
                                        </p:tgtEl>
                                        <p:attrNameLst>
                                          <p:attrName>style.visibility</p:attrName>
                                        </p:attrNameLst>
                                      </p:cBhvr>
                                      <p:to>
                                        <p:strVal val="visible"/>
                                      </p:to>
                                    </p:set>
                                    <p:animEffect transition="in" filter="fade">
                                      <p:cBhvr>
                                        <p:cTn id="85" dur="1000"/>
                                        <p:tgtEl>
                                          <p:spTgt spid="204"/>
                                        </p:tgtEl>
                                      </p:cBhvr>
                                    </p:animEffect>
                                  </p:childTnLst>
                                </p:cTn>
                              </p:par>
                            </p:childTnLst>
                          </p:cTn>
                        </p:par>
                        <p:par>
                          <p:cTn id="86" fill="hold">
                            <p:stCondLst>
                              <p:cond delay="4500"/>
                            </p:stCondLst>
                            <p:childTnLst>
                              <p:par>
                                <p:cTn id="87" presetID="10" presetClass="entr" presetSubtype="0" fill="hold" grpId="0" nodeType="afterEffect">
                                  <p:stCondLst>
                                    <p:cond delay="0"/>
                                  </p:stCondLst>
                                  <p:childTnLst>
                                    <p:set>
                                      <p:cBhvr>
                                        <p:cTn id="88" dur="1" fill="hold">
                                          <p:stCondLst>
                                            <p:cond delay="0"/>
                                          </p:stCondLst>
                                        </p:cTn>
                                        <p:tgtEl>
                                          <p:spTgt spid="242"/>
                                        </p:tgtEl>
                                        <p:attrNameLst>
                                          <p:attrName>style.visibility</p:attrName>
                                        </p:attrNameLst>
                                      </p:cBhvr>
                                      <p:to>
                                        <p:strVal val="visible"/>
                                      </p:to>
                                    </p:set>
                                    <p:animEffect transition="in" filter="fade">
                                      <p:cBhvr>
                                        <p:cTn id="89" dur="100"/>
                                        <p:tgtEl>
                                          <p:spTgt spid="242"/>
                                        </p:tgtEl>
                                      </p:cBhvr>
                                    </p:animEffect>
                                  </p:childTnLst>
                                </p:cTn>
                              </p:par>
                            </p:childTnLst>
                          </p:cTn>
                        </p:par>
                        <p:par>
                          <p:cTn id="90" fill="hold">
                            <p:stCondLst>
                              <p:cond delay="4600"/>
                            </p:stCondLst>
                            <p:childTnLst>
                              <p:par>
                                <p:cTn id="91" presetID="10" presetClass="entr" presetSubtype="0" fill="hold" grpId="0" nodeType="afterEffect">
                                  <p:stCondLst>
                                    <p:cond delay="0"/>
                                  </p:stCondLst>
                                  <p:childTnLst>
                                    <p:set>
                                      <p:cBhvr>
                                        <p:cTn id="92" dur="1" fill="hold">
                                          <p:stCondLst>
                                            <p:cond delay="0"/>
                                          </p:stCondLst>
                                        </p:cTn>
                                        <p:tgtEl>
                                          <p:spTgt spid="243"/>
                                        </p:tgtEl>
                                        <p:attrNameLst>
                                          <p:attrName>style.visibility</p:attrName>
                                        </p:attrNameLst>
                                      </p:cBhvr>
                                      <p:to>
                                        <p:strVal val="visible"/>
                                      </p:to>
                                    </p:set>
                                    <p:animEffect transition="in" filter="fade">
                                      <p:cBhvr>
                                        <p:cTn id="93" dur="100"/>
                                        <p:tgtEl>
                                          <p:spTgt spid="243"/>
                                        </p:tgtEl>
                                      </p:cBhvr>
                                    </p:animEffect>
                                  </p:childTnLst>
                                </p:cTn>
                              </p:par>
                            </p:childTnLst>
                          </p:cTn>
                        </p:par>
                        <p:par>
                          <p:cTn id="94" fill="hold">
                            <p:stCondLst>
                              <p:cond delay="4700"/>
                            </p:stCondLst>
                            <p:childTnLst>
                              <p:par>
                                <p:cTn id="95" presetID="10" presetClass="entr" presetSubtype="0" fill="hold" grpId="0" nodeType="afterEffect">
                                  <p:stCondLst>
                                    <p:cond delay="0"/>
                                  </p:stCondLst>
                                  <p:childTnLst>
                                    <p:set>
                                      <p:cBhvr>
                                        <p:cTn id="96" dur="1" fill="hold">
                                          <p:stCondLst>
                                            <p:cond delay="0"/>
                                          </p:stCondLst>
                                        </p:cTn>
                                        <p:tgtEl>
                                          <p:spTgt spid="244"/>
                                        </p:tgtEl>
                                        <p:attrNameLst>
                                          <p:attrName>style.visibility</p:attrName>
                                        </p:attrNameLst>
                                      </p:cBhvr>
                                      <p:to>
                                        <p:strVal val="visible"/>
                                      </p:to>
                                    </p:set>
                                    <p:animEffect transition="in" filter="fade">
                                      <p:cBhvr>
                                        <p:cTn id="97" dur="100"/>
                                        <p:tgtEl>
                                          <p:spTgt spid="244"/>
                                        </p:tgtEl>
                                      </p:cBhvr>
                                    </p:animEffect>
                                  </p:childTnLst>
                                </p:cTn>
                              </p:par>
                            </p:childTnLst>
                          </p:cTn>
                        </p:par>
                        <p:par>
                          <p:cTn id="98" fill="hold">
                            <p:stCondLst>
                              <p:cond delay="4800"/>
                            </p:stCondLst>
                            <p:childTnLst>
                              <p:par>
                                <p:cTn id="99" presetID="10" presetClass="entr" presetSubtype="0" fill="hold" grpId="0" nodeType="afterEffect">
                                  <p:stCondLst>
                                    <p:cond delay="0"/>
                                  </p:stCondLst>
                                  <p:childTnLst>
                                    <p:set>
                                      <p:cBhvr>
                                        <p:cTn id="100" dur="1" fill="hold">
                                          <p:stCondLst>
                                            <p:cond delay="0"/>
                                          </p:stCondLst>
                                        </p:cTn>
                                        <p:tgtEl>
                                          <p:spTgt spid="245"/>
                                        </p:tgtEl>
                                        <p:attrNameLst>
                                          <p:attrName>style.visibility</p:attrName>
                                        </p:attrNameLst>
                                      </p:cBhvr>
                                      <p:to>
                                        <p:strVal val="visible"/>
                                      </p:to>
                                    </p:set>
                                    <p:animEffect transition="in" filter="fade">
                                      <p:cBhvr>
                                        <p:cTn id="101" dur="100"/>
                                        <p:tgtEl>
                                          <p:spTgt spid="245"/>
                                        </p:tgtEl>
                                      </p:cBhvr>
                                    </p:animEffect>
                                  </p:childTnLst>
                                </p:cTn>
                              </p:par>
                            </p:childTnLst>
                          </p:cTn>
                        </p:par>
                        <p:par>
                          <p:cTn id="102" fill="hold">
                            <p:stCondLst>
                              <p:cond delay="4900"/>
                            </p:stCondLst>
                            <p:childTnLst>
                              <p:par>
                                <p:cTn id="103" presetID="10" presetClass="entr" presetSubtype="0" fill="hold" grpId="0" nodeType="afterEffect">
                                  <p:stCondLst>
                                    <p:cond delay="0"/>
                                  </p:stCondLst>
                                  <p:childTnLst>
                                    <p:set>
                                      <p:cBhvr>
                                        <p:cTn id="104" dur="1" fill="hold">
                                          <p:stCondLst>
                                            <p:cond delay="0"/>
                                          </p:stCondLst>
                                        </p:cTn>
                                        <p:tgtEl>
                                          <p:spTgt spid="246"/>
                                        </p:tgtEl>
                                        <p:attrNameLst>
                                          <p:attrName>style.visibility</p:attrName>
                                        </p:attrNameLst>
                                      </p:cBhvr>
                                      <p:to>
                                        <p:strVal val="visible"/>
                                      </p:to>
                                    </p:set>
                                    <p:animEffect transition="in" filter="fade">
                                      <p:cBhvr>
                                        <p:cTn id="105" dur="100"/>
                                        <p:tgtEl>
                                          <p:spTgt spid="246"/>
                                        </p:tgtEl>
                                      </p:cBhvr>
                                    </p:animEffect>
                                  </p:childTnLst>
                                </p:cTn>
                              </p:par>
                            </p:childTnLst>
                          </p:cTn>
                        </p:par>
                        <p:par>
                          <p:cTn id="106" fill="hold">
                            <p:stCondLst>
                              <p:cond delay="5000"/>
                            </p:stCondLst>
                            <p:childTnLst>
                              <p:par>
                                <p:cTn id="107" presetID="10" presetClass="entr" presetSubtype="0" fill="hold" grpId="0" nodeType="afterEffect">
                                  <p:stCondLst>
                                    <p:cond delay="0"/>
                                  </p:stCondLst>
                                  <p:childTnLst>
                                    <p:set>
                                      <p:cBhvr>
                                        <p:cTn id="108" dur="1" fill="hold">
                                          <p:stCondLst>
                                            <p:cond delay="0"/>
                                          </p:stCondLst>
                                        </p:cTn>
                                        <p:tgtEl>
                                          <p:spTgt spid="247"/>
                                        </p:tgtEl>
                                        <p:attrNameLst>
                                          <p:attrName>style.visibility</p:attrName>
                                        </p:attrNameLst>
                                      </p:cBhvr>
                                      <p:to>
                                        <p:strVal val="visible"/>
                                      </p:to>
                                    </p:set>
                                    <p:animEffect transition="in" filter="fade">
                                      <p:cBhvr>
                                        <p:cTn id="109" dur="100"/>
                                        <p:tgtEl>
                                          <p:spTgt spid="247"/>
                                        </p:tgtEl>
                                      </p:cBhvr>
                                    </p:animEffect>
                                  </p:childTnLst>
                                </p:cTn>
                              </p:par>
                            </p:childTnLst>
                          </p:cTn>
                        </p:par>
                        <p:par>
                          <p:cTn id="110" fill="hold">
                            <p:stCondLst>
                              <p:cond delay="5100"/>
                            </p:stCondLst>
                            <p:childTnLst>
                              <p:par>
                                <p:cTn id="111" presetID="10" presetClass="entr" presetSubtype="0" fill="hold" grpId="0" nodeType="afterEffect">
                                  <p:stCondLst>
                                    <p:cond delay="0"/>
                                  </p:stCondLst>
                                  <p:childTnLst>
                                    <p:set>
                                      <p:cBhvr>
                                        <p:cTn id="112" dur="1" fill="hold">
                                          <p:stCondLst>
                                            <p:cond delay="0"/>
                                          </p:stCondLst>
                                        </p:cTn>
                                        <p:tgtEl>
                                          <p:spTgt spid="248"/>
                                        </p:tgtEl>
                                        <p:attrNameLst>
                                          <p:attrName>style.visibility</p:attrName>
                                        </p:attrNameLst>
                                      </p:cBhvr>
                                      <p:to>
                                        <p:strVal val="visible"/>
                                      </p:to>
                                    </p:set>
                                    <p:animEffect transition="in" filter="fade">
                                      <p:cBhvr>
                                        <p:cTn id="113" dur="100"/>
                                        <p:tgtEl>
                                          <p:spTgt spid="248"/>
                                        </p:tgtEl>
                                      </p:cBhvr>
                                    </p:animEffect>
                                  </p:childTnLst>
                                </p:cTn>
                              </p:par>
                            </p:childTnLst>
                          </p:cTn>
                        </p:par>
                        <p:par>
                          <p:cTn id="114" fill="hold">
                            <p:stCondLst>
                              <p:cond delay="5200"/>
                            </p:stCondLst>
                            <p:childTnLst>
                              <p:par>
                                <p:cTn id="115" presetID="10" presetClass="entr" presetSubtype="0" fill="hold" grpId="0" nodeType="afterEffect">
                                  <p:stCondLst>
                                    <p:cond delay="0"/>
                                  </p:stCondLst>
                                  <p:childTnLst>
                                    <p:set>
                                      <p:cBhvr>
                                        <p:cTn id="116" dur="1" fill="hold">
                                          <p:stCondLst>
                                            <p:cond delay="0"/>
                                          </p:stCondLst>
                                        </p:cTn>
                                        <p:tgtEl>
                                          <p:spTgt spid="262"/>
                                        </p:tgtEl>
                                        <p:attrNameLst>
                                          <p:attrName>style.visibility</p:attrName>
                                        </p:attrNameLst>
                                      </p:cBhvr>
                                      <p:to>
                                        <p:strVal val="visible"/>
                                      </p:to>
                                    </p:set>
                                    <p:animEffect transition="in" filter="fade">
                                      <p:cBhvr>
                                        <p:cTn id="117" dur="100"/>
                                        <p:tgtEl>
                                          <p:spTgt spid="262"/>
                                        </p:tgtEl>
                                      </p:cBhvr>
                                    </p:animEffect>
                                  </p:childTnLst>
                                </p:cTn>
                              </p:par>
                            </p:childTnLst>
                          </p:cTn>
                        </p:par>
                        <p:par>
                          <p:cTn id="118" fill="hold">
                            <p:stCondLst>
                              <p:cond delay="5300"/>
                            </p:stCondLst>
                            <p:childTnLst>
                              <p:par>
                                <p:cTn id="119" presetID="10" presetClass="entr" presetSubtype="0" fill="hold" grpId="0" nodeType="afterEffect">
                                  <p:stCondLst>
                                    <p:cond delay="0"/>
                                  </p:stCondLst>
                                  <p:childTnLst>
                                    <p:set>
                                      <p:cBhvr>
                                        <p:cTn id="120" dur="1" fill="hold">
                                          <p:stCondLst>
                                            <p:cond delay="0"/>
                                          </p:stCondLst>
                                        </p:cTn>
                                        <p:tgtEl>
                                          <p:spTgt spid="276"/>
                                        </p:tgtEl>
                                        <p:attrNameLst>
                                          <p:attrName>style.visibility</p:attrName>
                                        </p:attrNameLst>
                                      </p:cBhvr>
                                      <p:to>
                                        <p:strVal val="visible"/>
                                      </p:to>
                                    </p:set>
                                    <p:animEffect transition="in" filter="fade">
                                      <p:cBhvr>
                                        <p:cTn id="121" dur="100"/>
                                        <p:tgtEl>
                                          <p:spTgt spid="276"/>
                                        </p:tgtEl>
                                      </p:cBhvr>
                                    </p:animEffect>
                                  </p:childTnLst>
                                </p:cTn>
                              </p:par>
                            </p:childTnLst>
                          </p:cTn>
                        </p:par>
                        <p:par>
                          <p:cTn id="122" fill="hold">
                            <p:stCondLst>
                              <p:cond delay="5400"/>
                            </p:stCondLst>
                            <p:childTnLst>
                              <p:par>
                                <p:cTn id="123" presetID="10" presetClass="entr" presetSubtype="0" fill="hold" grpId="0" nodeType="afterEffect">
                                  <p:stCondLst>
                                    <p:cond delay="0"/>
                                  </p:stCondLst>
                                  <p:childTnLst>
                                    <p:set>
                                      <p:cBhvr>
                                        <p:cTn id="124" dur="1" fill="hold">
                                          <p:stCondLst>
                                            <p:cond delay="0"/>
                                          </p:stCondLst>
                                        </p:cTn>
                                        <p:tgtEl>
                                          <p:spTgt spid="277"/>
                                        </p:tgtEl>
                                        <p:attrNameLst>
                                          <p:attrName>style.visibility</p:attrName>
                                        </p:attrNameLst>
                                      </p:cBhvr>
                                      <p:to>
                                        <p:strVal val="visible"/>
                                      </p:to>
                                    </p:set>
                                    <p:animEffect transition="in" filter="fade">
                                      <p:cBhvr>
                                        <p:cTn id="125" dur="100"/>
                                        <p:tgtEl>
                                          <p:spTgt spid="277"/>
                                        </p:tgtEl>
                                      </p:cBhvr>
                                    </p:animEffect>
                                  </p:childTnLst>
                                </p:cTn>
                              </p:par>
                            </p:childTnLst>
                          </p:cTn>
                        </p:par>
                        <p:par>
                          <p:cTn id="126" fill="hold">
                            <p:stCondLst>
                              <p:cond delay="5500"/>
                            </p:stCondLst>
                            <p:childTnLst>
                              <p:par>
                                <p:cTn id="127" presetID="10" presetClass="entr" presetSubtype="0" fill="hold" grpId="0" nodeType="afterEffect">
                                  <p:stCondLst>
                                    <p:cond delay="0"/>
                                  </p:stCondLst>
                                  <p:childTnLst>
                                    <p:set>
                                      <p:cBhvr>
                                        <p:cTn id="128" dur="1" fill="hold">
                                          <p:stCondLst>
                                            <p:cond delay="0"/>
                                          </p:stCondLst>
                                        </p:cTn>
                                        <p:tgtEl>
                                          <p:spTgt spid="278"/>
                                        </p:tgtEl>
                                        <p:attrNameLst>
                                          <p:attrName>style.visibility</p:attrName>
                                        </p:attrNameLst>
                                      </p:cBhvr>
                                      <p:to>
                                        <p:strVal val="visible"/>
                                      </p:to>
                                    </p:set>
                                    <p:animEffect transition="in" filter="fade">
                                      <p:cBhvr>
                                        <p:cTn id="129" dur="100"/>
                                        <p:tgtEl>
                                          <p:spTgt spid="278"/>
                                        </p:tgtEl>
                                      </p:cBhvr>
                                    </p:animEffect>
                                  </p:childTnLst>
                                </p:cTn>
                              </p:par>
                            </p:childTnLst>
                          </p:cTn>
                        </p:par>
                        <p:par>
                          <p:cTn id="130" fill="hold">
                            <p:stCondLst>
                              <p:cond delay="5600"/>
                            </p:stCondLst>
                            <p:childTnLst>
                              <p:par>
                                <p:cTn id="131" presetID="10" presetClass="entr" presetSubtype="0" fill="hold" grpId="0" nodeType="afterEffect">
                                  <p:stCondLst>
                                    <p:cond delay="0"/>
                                  </p:stCondLst>
                                  <p:childTnLst>
                                    <p:set>
                                      <p:cBhvr>
                                        <p:cTn id="132" dur="1" fill="hold">
                                          <p:stCondLst>
                                            <p:cond delay="0"/>
                                          </p:stCondLst>
                                        </p:cTn>
                                        <p:tgtEl>
                                          <p:spTgt spid="279"/>
                                        </p:tgtEl>
                                        <p:attrNameLst>
                                          <p:attrName>style.visibility</p:attrName>
                                        </p:attrNameLst>
                                      </p:cBhvr>
                                      <p:to>
                                        <p:strVal val="visible"/>
                                      </p:to>
                                    </p:set>
                                    <p:animEffect transition="in" filter="fade">
                                      <p:cBhvr>
                                        <p:cTn id="133" dur="100"/>
                                        <p:tgtEl>
                                          <p:spTgt spid="279"/>
                                        </p:tgtEl>
                                      </p:cBhvr>
                                    </p:animEffect>
                                  </p:childTnLst>
                                </p:cTn>
                              </p:par>
                            </p:childTnLst>
                          </p:cTn>
                        </p:par>
                        <p:par>
                          <p:cTn id="134" fill="hold">
                            <p:stCondLst>
                              <p:cond delay="5700"/>
                            </p:stCondLst>
                            <p:childTnLst>
                              <p:par>
                                <p:cTn id="135" presetID="10" presetClass="entr" presetSubtype="0" fill="hold" grpId="0" nodeType="afterEffect">
                                  <p:stCondLst>
                                    <p:cond delay="0"/>
                                  </p:stCondLst>
                                  <p:childTnLst>
                                    <p:set>
                                      <p:cBhvr>
                                        <p:cTn id="136" dur="1" fill="hold">
                                          <p:stCondLst>
                                            <p:cond delay="0"/>
                                          </p:stCondLst>
                                        </p:cTn>
                                        <p:tgtEl>
                                          <p:spTgt spid="280"/>
                                        </p:tgtEl>
                                        <p:attrNameLst>
                                          <p:attrName>style.visibility</p:attrName>
                                        </p:attrNameLst>
                                      </p:cBhvr>
                                      <p:to>
                                        <p:strVal val="visible"/>
                                      </p:to>
                                    </p:set>
                                    <p:animEffect transition="in" filter="fade">
                                      <p:cBhvr>
                                        <p:cTn id="137" dur="100"/>
                                        <p:tgtEl>
                                          <p:spTgt spid="280"/>
                                        </p:tgtEl>
                                      </p:cBhvr>
                                    </p:animEffect>
                                  </p:childTnLst>
                                </p:cTn>
                              </p:par>
                            </p:childTnLst>
                          </p:cTn>
                        </p:par>
                        <p:par>
                          <p:cTn id="138" fill="hold">
                            <p:stCondLst>
                              <p:cond delay="5800"/>
                            </p:stCondLst>
                            <p:childTnLst>
                              <p:par>
                                <p:cTn id="139" presetID="10" presetClass="entr" presetSubtype="0" fill="hold" grpId="0" nodeType="afterEffect">
                                  <p:stCondLst>
                                    <p:cond delay="0"/>
                                  </p:stCondLst>
                                  <p:childTnLst>
                                    <p:set>
                                      <p:cBhvr>
                                        <p:cTn id="140" dur="1" fill="hold">
                                          <p:stCondLst>
                                            <p:cond delay="0"/>
                                          </p:stCondLst>
                                        </p:cTn>
                                        <p:tgtEl>
                                          <p:spTgt spid="281"/>
                                        </p:tgtEl>
                                        <p:attrNameLst>
                                          <p:attrName>style.visibility</p:attrName>
                                        </p:attrNameLst>
                                      </p:cBhvr>
                                      <p:to>
                                        <p:strVal val="visible"/>
                                      </p:to>
                                    </p:set>
                                    <p:animEffect transition="in" filter="fade">
                                      <p:cBhvr>
                                        <p:cTn id="141" dur="100"/>
                                        <p:tgtEl>
                                          <p:spTgt spid="281"/>
                                        </p:tgtEl>
                                      </p:cBhvr>
                                    </p:animEffect>
                                  </p:childTnLst>
                                </p:cTn>
                              </p:par>
                            </p:childTnLst>
                          </p:cTn>
                        </p:par>
                        <p:par>
                          <p:cTn id="142" fill="hold">
                            <p:stCondLst>
                              <p:cond delay="5900"/>
                            </p:stCondLst>
                            <p:childTnLst>
                              <p:par>
                                <p:cTn id="143" presetID="10" presetClass="entr" presetSubtype="0" fill="hold" grpId="0" nodeType="afterEffect">
                                  <p:stCondLst>
                                    <p:cond delay="0"/>
                                  </p:stCondLst>
                                  <p:childTnLst>
                                    <p:set>
                                      <p:cBhvr>
                                        <p:cTn id="144" dur="1" fill="hold">
                                          <p:stCondLst>
                                            <p:cond delay="0"/>
                                          </p:stCondLst>
                                        </p:cTn>
                                        <p:tgtEl>
                                          <p:spTgt spid="282"/>
                                        </p:tgtEl>
                                        <p:attrNameLst>
                                          <p:attrName>style.visibility</p:attrName>
                                        </p:attrNameLst>
                                      </p:cBhvr>
                                      <p:to>
                                        <p:strVal val="visible"/>
                                      </p:to>
                                    </p:set>
                                    <p:animEffect transition="in" filter="fade">
                                      <p:cBhvr>
                                        <p:cTn id="145" dur="100"/>
                                        <p:tgtEl>
                                          <p:spTgt spid="282"/>
                                        </p:tgtEl>
                                      </p:cBhvr>
                                    </p:animEffect>
                                  </p:childTnLst>
                                </p:cTn>
                              </p:par>
                            </p:childTnLst>
                          </p:cTn>
                        </p:par>
                        <p:par>
                          <p:cTn id="146" fill="hold">
                            <p:stCondLst>
                              <p:cond delay="6000"/>
                            </p:stCondLst>
                            <p:childTnLst>
                              <p:par>
                                <p:cTn id="147" presetID="10" presetClass="entr" presetSubtype="0" fill="hold" grpId="0" nodeType="afterEffect">
                                  <p:stCondLst>
                                    <p:cond delay="0"/>
                                  </p:stCondLst>
                                  <p:childTnLst>
                                    <p:set>
                                      <p:cBhvr>
                                        <p:cTn id="148" dur="1" fill="hold">
                                          <p:stCondLst>
                                            <p:cond delay="0"/>
                                          </p:stCondLst>
                                        </p:cTn>
                                        <p:tgtEl>
                                          <p:spTgt spid="297"/>
                                        </p:tgtEl>
                                        <p:attrNameLst>
                                          <p:attrName>style.visibility</p:attrName>
                                        </p:attrNameLst>
                                      </p:cBhvr>
                                      <p:to>
                                        <p:strVal val="visible"/>
                                      </p:to>
                                    </p:set>
                                    <p:animEffect transition="in" filter="fade">
                                      <p:cBhvr>
                                        <p:cTn id="149" dur="100"/>
                                        <p:tgtEl>
                                          <p:spTgt spid="297"/>
                                        </p:tgtEl>
                                      </p:cBhvr>
                                    </p:animEffect>
                                  </p:childTnLst>
                                </p:cTn>
                              </p:par>
                            </p:childTnLst>
                          </p:cTn>
                        </p:par>
                        <p:par>
                          <p:cTn id="150" fill="hold">
                            <p:stCondLst>
                              <p:cond delay="6100"/>
                            </p:stCondLst>
                            <p:childTnLst>
                              <p:par>
                                <p:cTn id="151" presetID="10" presetClass="entr" presetSubtype="0" fill="hold" grpId="0" nodeType="afterEffect">
                                  <p:stCondLst>
                                    <p:cond delay="0"/>
                                  </p:stCondLst>
                                  <p:childTnLst>
                                    <p:set>
                                      <p:cBhvr>
                                        <p:cTn id="152" dur="1" fill="hold">
                                          <p:stCondLst>
                                            <p:cond delay="0"/>
                                          </p:stCondLst>
                                        </p:cTn>
                                        <p:tgtEl>
                                          <p:spTgt spid="298"/>
                                        </p:tgtEl>
                                        <p:attrNameLst>
                                          <p:attrName>style.visibility</p:attrName>
                                        </p:attrNameLst>
                                      </p:cBhvr>
                                      <p:to>
                                        <p:strVal val="visible"/>
                                      </p:to>
                                    </p:set>
                                    <p:animEffect transition="in" filter="fade">
                                      <p:cBhvr>
                                        <p:cTn id="153" dur="100"/>
                                        <p:tgtEl>
                                          <p:spTgt spid="298"/>
                                        </p:tgtEl>
                                      </p:cBhvr>
                                    </p:animEffect>
                                  </p:childTnLst>
                                </p:cTn>
                              </p:par>
                            </p:childTnLst>
                          </p:cTn>
                        </p:par>
                        <p:par>
                          <p:cTn id="154" fill="hold">
                            <p:stCondLst>
                              <p:cond delay="6200"/>
                            </p:stCondLst>
                            <p:childTnLst>
                              <p:par>
                                <p:cTn id="155" presetID="10" presetClass="entr" presetSubtype="0" fill="hold" grpId="0" nodeType="afterEffect">
                                  <p:stCondLst>
                                    <p:cond delay="0"/>
                                  </p:stCondLst>
                                  <p:childTnLst>
                                    <p:set>
                                      <p:cBhvr>
                                        <p:cTn id="156" dur="1" fill="hold">
                                          <p:stCondLst>
                                            <p:cond delay="0"/>
                                          </p:stCondLst>
                                        </p:cTn>
                                        <p:tgtEl>
                                          <p:spTgt spid="299"/>
                                        </p:tgtEl>
                                        <p:attrNameLst>
                                          <p:attrName>style.visibility</p:attrName>
                                        </p:attrNameLst>
                                      </p:cBhvr>
                                      <p:to>
                                        <p:strVal val="visible"/>
                                      </p:to>
                                    </p:set>
                                    <p:animEffect transition="in" filter="fade">
                                      <p:cBhvr>
                                        <p:cTn id="157" dur="100"/>
                                        <p:tgtEl>
                                          <p:spTgt spid="299"/>
                                        </p:tgtEl>
                                      </p:cBhvr>
                                    </p:animEffect>
                                  </p:childTnLst>
                                </p:cTn>
                              </p:par>
                            </p:childTnLst>
                          </p:cTn>
                        </p:par>
                        <p:par>
                          <p:cTn id="158" fill="hold">
                            <p:stCondLst>
                              <p:cond delay="6300"/>
                            </p:stCondLst>
                            <p:childTnLst>
                              <p:par>
                                <p:cTn id="159" presetID="10" presetClass="entr" presetSubtype="0" fill="hold" grpId="0" nodeType="afterEffect">
                                  <p:stCondLst>
                                    <p:cond delay="0"/>
                                  </p:stCondLst>
                                  <p:childTnLst>
                                    <p:set>
                                      <p:cBhvr>
                                        <p:cTn id="160" dur="1" fill="hold">
                                          <p:stCondLst>
                                            <p:cond delay="0"/>
                                          </p:stCondLst>
                                        </p:cTn>
                                        <p:tgtEl>
                                          <p:spTgt spid="300"/>
                                        </p:tgtEl>
                                        <p:attrNameLst>
                                          <p:attrName>style.visibility</p:attrName>
                                        </p:attrNameLst>
                                      </p:cBhvr>
                                      <p:to>
                                        <p:strVal val="visible"/>
                                      </p:to>
                                    </p:set>
                                    <p:animEffect transition="in" filter="fade">
                                      <p:cBhvr>
                                        <p:cTn id="161" dur="100"/>
                                        <p:tgtEl>
                                          <p:spTgt spid="300"/>
                                        </p:tgtEl>
                                      </p:cBhvr>
                                    </p:animEffect>
                                  </p:childTnLst>
                                </p:cTn>
                              </p:par>
                            </p:childTnLst>
                          </p:cTn>
                        </p:par>
                        <p:par>
                          <p:cTn id="162" fill="hold">
                            <p:stCondLst>
                              <p:cond delay="6400"/>
                            </p:stCondLst>
                            <p:childTnLst>
                              <p:par>
                                <p:cTn id="163" presetID="10" presetClass="entr" presetSubtype="0" fill="hold" grpId="0" nodeType="afterEffect">
                                  <p:stCondLst>
                                    <p:cond delay="0"/>
                                  </p:stCondLst>
                                  <p:childTnLst>
                                    <p:set>
                                      <p:cBhvr>
                                        <p:cTn id="164" dur="1" fill="hold">
                                          <p:stCondLst>
                                            <p:cond delay="0"/>
                                          </p:stCondLst>
                                        </p:cTn>
                                        <p:tgtEl>
                                          <p:spTgt spid="301"/>
                                        </p:tgtEl>
                                        <p:attrNameLst>
                                          <p:attrName>style.visibility</p:attrName>
                                        </p:attrNameLst>
                                      </p:cBhvr>
                                      <p:to>
                                        <p:strVal val="visible"/>
                                      </p:to>
                                    </p:set>
                                    <p:animEffect transition="in" filter="fade">
                                      <p:cBhvr>
                                        <p:cTn id="165" dur="100"/>
                                        <p:tgtEl>
                                          <p:spTgt spid="301"/>
                                        </p:tgtEl>
                                      </p:cBhvr>
                                    </p:animEffect>
                                  </p:childTnLst>
                                </p:cTn>
                              </p:par>
                            </p:childTnLst>
                          </p:cTn>
                        </p:par>
                        <p:par>
                          <p:cTn id="166" fill="hold">
                            <p:stCondLst>
                              <p:cond delay="6500"/>
                            </p:stCondLst>
                            <p:childTnLst>
                              <p:par>
                                <p:cTn id="167" presetID="10" presetClass="entr" presetSubtype="0" fill="hold" grpId="0" nodeType="afterEffect">
                                  <p:stCondLst>
                                    <p:cond delay="0"/>
                                  </p:stCondLst>
                                  <p:childTnLst>
                                    <p:set>
                                      <p:cBhvr>
                                        <p:cTn id="168" dur="1" fill="hold">
                                          <p:stCondLst>
                                            <p:cond delay="0"/>
                                          </p:stCondLst>
                                        </p:cTn>
                                        <p:tgtEl>
                                          <p:spTgt spid="302"/>
                                        </p:tgtEl>
                                        <p:attrNameLst>
                                          <p:attrName>style.visibility</p:attrName>
                                        </p:attrNameLst>
                                      </p:cBhvr>
                                      <p:to>
                                        <p:strVal val="visible"/>
                                      </p:to>
                                    </p:set>
                                    <p:animEffect transition="in" filter="fade">
                                      <p:cBhvr>
                                        <p:cTn id="169" dur="100"/>
                                        <p:tgtEl>
                                          <p:spTgt spid="3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6" grpId="0"/>
      <p:bldP spid="68" grpId="0"/>
      <p:bldP spid="70" grpId="0" animBg="1"/>
      <p:bldP spid="71" grpId="0"/>
      <p:bldP spid="73" grpId="0" animBg="1"/>
      <p:bldP spid="74" grpId="0"/>
      <p:bldP spid="76" grpId="0" animBg="1"/>
      <p:bldP spid="202" grpId="0"/>
      <p:bldP spid="203" grpId="0"/>
      <p:bldP spid="204" grpId="0"/>
      <p:bldP spid="205" grpId="0"/>
      <p:bldP spid="206" grpId="0"/>
      <p:bldP spid="207" grpId="0"/>
      <p:bldP spid="242" grpId="0" animBg="1"/>
      <p:bldP spid="243" grpId="0" animBg="1"/>
      <p:bldP spid="244" grpId="0" animBg="1"/>
      <p:bldP spid="245" grpId="0" animBg="1"/>
      <p:bldP spid="246" grpId="0" animBg="1"/>
      <p:bldP spid="247" grpId="0" animBg="1"/>
      <p:bldP spid="248" grpId="0" animBg="1"/>
      <p:bldP spid="262" grpId="0" animBg="1"/>
      <p:bldP spid="276" grpId="0" animBg="1"/>
      <p:bldP spid="277" grpId="0" animBg="1"/>
      <p:bldP spid="278" grpId="0" animBg="1"/>
      <p:bldP spid="279" grpId="0" animBg="1"/>
      <p:bldP spid="280" grpId="0" animBg="1"/>
      <p:bldP spid="281" grpId="0" animBg="1"/>
      <p:bldP spid="282" grpId="0" animBg="1"/>
      <p:bldP spid="297" grpId="0" animBg="1"/>
      <p:bldP spid="298" grpId="0" animBg="1"/>
      <p:bldP spid="299" grpId="0" animBg="1"/>
      <p:bldP spid="300" grpId="0" animBg="1"/>
      <p:bldP spid="301" grpId="0" animBg="1"/>
      <p:bldP spid="30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第五章</a:t>
            </a:r>
          </a:p>
        </p:txBody>
      </p:sp>
      <p:sp>
        <p:nvSpPr>
          <p:cNvPr id="2" name="【公众号：阿拉丁PPT】_2"/>
          <p:cNvSpPr>
            <a:spLocks noGrp="1"/>
          </p:cNvSpPr>
          <p:nvPr>
            <p:ph type="title"/>
          </p:nvPr>
        </p:nvSpPr>
        <p:spPr/>
        <p:txBody>
          <a:bodyPr/>
          <a:lstStyle/>
          <a:p>
            <a:r>
              <a:rPr lang="zh-CN" altLang="en-US" dirty="0"/>
              <a:t>论文基本内容</a:t>
            </a:r>
          </a:p>
        </p:txBody>
      </p:sp>
      <p:sp>
        <p:nvSpPr>
          <p:cNvPr id="63" name="【公众号：阿拉丁PPT】_3"/>
          <p:cNvSpPr txBox="1"/>
          <p:nvPr/>
        </p:nvSpPr>
        <p:spPr>
          <a:xfrm>
            <a:off x="4159250" y="1295227"/>
            <a:ext cx="4337050" cy="558000"/>
          </a:xfrm>
          <a:prstGeom prst="rect">
            <a:avLst/>
          </a:prstGeom>
          <a:noFill/>
        </p:spPr>
        <p:txBody>
          <a:bodyPr wrap="square" lIns="144000" tIns="0" rIns="0" bIns="0" rtlCol="0" anchor="ctr">
            <a:noAutofit/>
          </a:bodyPr>
          <a:lstStyle/>
          <a:p>
            <a:pPr algn="just"/>
            <a:r>
              <a:rPr lang="zh-CN" altLang="en-US" sz="2800" b="1" dirty="0">
                <a:solidFill>
                  <a:schemeClr val="bg1"/>
                </a:solidFill>
                <a:latin typeface="微软雅黑" panose="020B0503020204020204" pitchFamily="34" charset="-122"/>
                <a:ea typeface="微软雅黑" panose="020B0503020204020204" pitchFamily="34" charset="-122"/>
              </a:rPr>
              <a:t>本章节的标题内容</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sp>
        <p:nvSpPr>
          <p:cNvPr id="65"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6" name="【公众号：阿拉丁PPT】_5"/>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8" name="【公众号：阿拉丁PPT】_7"/>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69" name="【公众号：阿拉丁PPT】_8"/>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0"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5.2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1"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2" name="【公众号：阿拉丁PPT】_11"/>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请简明扼要的说明每一小节的具体内容，</a:t>
            </a:r>
            <a:r>
              <a:rPr lang="zh-CN" altLang="en-US" sz="1600" dirty="0">
                <a:solidFill>
                  <a:schemeClr val="bg2">
                    <a:lumMod val="25000"/>
                  </a:schemeClr>
                </a:solidFill>
                <a:sym typeface="+mn-lt"/>
              </a:rPr>
              <a:t>语言精练概括的说明你所要阐明的观点</a:t>
            </a:r>
            <a:endParaRPr lang="en-US" altLang="zh-CN" sz="1600" dirty="0">
              <a:solidFill>
                <a:schemeClr val="bg2">
                  <a:lumMod val="25000"/>
                </a:schemeClr>
              </a:solidFill>
            </a:endParaRPr>
          </a:p>
        </p:txBody>
      </p:sp>
      <p:cxnSp>
        <p:nvCxnSpPr>
          <p:cNvPr id="75" name="【公众号：阿拉丁PPT】_14"/>
          <p:cNvCxnSpPr/>
          <p:nvPr/>
        </p:nvCxnSpPr>
        <p:spPr>
          <a:xfrm>
            <a:off x="3192000"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6"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5</a:t>
            </a:r>
            <a:r>
              <a:rPr lang="en-US" altLang="zh-CN" sz="2000" dirty="0">
                <a:solidFill>
                  <a:schemeClr val="bg1"/>
                </a:solidFill>
                <a:effectLst/>
                <a:latin typeface="Agency FB" panose="020B0503020202020204" pitchFamily="34" charset="0"/>
                <a:ea typeface="微软雅黑" panose="020B0503020204020204" pitchFamily="34" charset="-122"/>
              </a:rPr>
              <a:t>.4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77" name="【公众号：阿拉丁PPT】_16"/>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31" name="【公众号：阿拉丁PPT】_17"/>
          <p:cNvSpPr/>
          <p:nvPr/>
        </p:nvSpPr>
        <p:spPr>
          <a:xfrm>
            <a:off x="2970786" y="5415281"/>
            <a:ext cx="1632274" cy="10971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
        <p:nvSpPr>
          <p:cNvPr id="32" name="【公众号：阿拉丁PPT】_18"/>
          <p:cNvSpPr/>
          <p:nvPr/>
        </p:nvSpPr>
        <p:spPr>
          <a:xfrm>
            <a:off x="5509148" y="5415281"/>
            <a:ext cx="1632274" cy="10971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
        <p:nvSpPr>
          <p:cNvPr id="33" name="【公众号：阿拉丁PPT】_19"/>
          <p:cNvSpPr/>
          <p:nvPr/>
        </p:nvSpPr>
        <p:spPr>
          <a:xfrm>
            <a:off x="8047510" y="5415281"/>
            <a:ext cx="1632274" cy="10971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b="1" dirty="0">
                <a:solidFill>
                  <a:schemeClr val="bg1"/>
                </a:solidFill>
                <a:latin typeface="微软雅黑" panose="020B0503020204020204" pitchFamily="34" charset="-122"/>
                <a:ea typeface="微软雅黑" panose="020B0503020204020204" pitchFamily="34" charset="-122"/>
              </a:rPr>
              <a:t>关键词</a:t>
            </a:r>
          </a:p>
        </p:txBody>
      </p:sp>
    </p:spTree>
    <p:extLst>
      <p:ext uri="{BB962C8B-B14F-4D97-AF65-F5344CB8AC3E}">
        <p14:creationId xmlns:p14="http://schemas.microsoft.com/office/powerpoint/2010/main" val="7481375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1+#ppt_w/2"/>
                                              </p:val>
                                            </p:tav>
                                            <p:tav tm="100000">
                                              <p:val>
                                                <p:strVal val="#ppt_x"/>
                                              </p:val>
                                            </p:tav>
                                          </p:tavLst>
                                        </p:anim>
                                        <p:anim calcmode="lin" valueType="num">
                                          <p:cBhvr additive="base">
                                            <p:cTn id="12" dur="500" fill="hold"/>
                                            <p:tgtEl>
                                              <p:spTgt spid="6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7"/>
                                            </p:tgtEl>
                                            <p:attrNameLst>
                                              <p:attrName>style.visibility</p:attrName>
                                            </p:attrNameLst>
                                          </p:cBhvr>
                                          <p:to>
                                            <p:strVal val="visible"/>
                                          </p:to>
                                        </p:set>
                                        <p:anim calcmode="lin" valueType="num">
                                          <p:cBhvr>
                                            <p:cTn id="16" dur="500" fill="hold"/>
                                            <p:tgtEl>
                                              <p:spTgt spid="67"/>
                                            </p:tgtEl>
                                            <p:attrNameLst>
                                              <p:attrName>ppt_w</p:attrName>
                                            </p:attrNameLst>
                                          </p:cBhvr>
                                          <p:tavLst>
                                            <p:tav tm="0">
                                              <p:val>
                                                <p:fltVal val="0"/>
                                              </p:val>
                                            </p:tav>
                                            <p:tav tm="100000">
                                              <p:val>
                                                <p:strVal val="#ppt_w"/>
                                              </p:val>
                                            </p:tav>
                                          </p:tavLst>
                                        </p:anim>
                                        <p:anim calcmode="lin" valueType="num">
                                          <p:cBhvr>
                                            <p:cTn id="17" dur="500" fill="hold"/>
                                            <p:tgtEl>
                                              <p:spTgt spid="67"/>
                                            </p:tgtEl>
                                            <p:attrNameLst>
                                              <p:attrName>ppt_h</p:attrName>
                                            </p:attrNameLst>
                                          </p:cBhvr>
                                          <p:tavLst>
                                            <p:tav tm="0">
                                              <p:val>
                                                <p:fltVal val="0"/>
                                              </p:val>
                                            </p:tav>
                                            <p:tav tm="100000">
                                              <p:val>
                                                <p:strVal val="#ppt_h"/>
                                              </p:val>
                                            </p:tav>
                                          </p:tavLst>
                                        </p:anim>
                                        <p:animEffect transition="in" filter="fade">
                                          <p:cBhvr>
                                            <p:cTn id="18" dur="500"/>
                                            <p:tgtEl>
                                              <p:spTgt spid="67"/>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0"/>
                                            </p:tgtEl>
                                            <p:attrNameLst>
                                              <p:attrName>style.visibility</p:attrName>
                                            </p:attrNameLst>
                                          </p:cBhvr>
                                          <p:to>
                                            <p:strVal val="visible"/>
                                          </p:to>
                                        </p:set>
                                        <p:anim calcmode="lin" valueType="num">
                                          <p:cBhvr>
                                            <p:cTn id="21" dur="500" fill="hold"/>
                                            <p:tgtEl>
                                              <p:spTgt spid="70"/>
                                            </p:tgtEl>
                                            <p:attrNameLst>
                                              <p:attrName>ppt_w</p:attrName>
                                            </p:attrNameLst>
                                          </p:cBhvr>
                                          <p:tavLst>
                                            <p:tav tm="0">
                                              <p:val>
                                                <p:fltVal val="0"/>
                                              </p:val>
                                            </p:tav>
                                            <p:tav tm="100000">
                                              <p:val>
                                                <p:strVal val="#ppt_w"/>
                                              </p:val>
                                            </p:tav>
                                          </p:tavLst>
                                        </p:anim>
                                        <p:anim calcmode="lin" valueType="num">
                                          <p:cBhvr>
                                            <p:cTn id="22" dur="500" fill="hold"/>
                                            <p:tgtEl>
                                              <p:spTgt spid="70"/>
                                            </p:tgtEl>
                                            <p:attrNameLst>
                                              <p:attrName>ppt_h</p:attrName>
                                            </p:attrNameLst>
                                          </p:cBhvr>
                                          <p:tavLst>
                                            <p:tav tm="0">
                                              <p:val>
                                                <p:fltVal val="0"/>
                                              </p:val>
                                            </p:tav>
                                            <p:tav tm="100000">
                                              <p:val>
                                                <p:strVal val="#ppt_h"/>
                                              </p:val>
                                            </p:tav>
                                          </p:tavLst>
                                        </p:anim>
                                        <p:animEffect transition="in" filter="fade">
                                          <p:cBhvr>
                                            <p:cTn id="23" dur="500"/>
                                            <p:tgtEl>
                                              <p:spTgt spid="70"/>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1600"/>
                                </p:stCondLst>
                                <p:childTnLst>
                                  <p:par>
                                    <p:cTn id="35" presetID="22" presetClass="entr" presetSubtype="8"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wipe(left)">
                                          <p:cBhvr>
                                            <p:cTn id="37" dur="500"/>
                                            <p:tgtEl>
                                              <p:spTgt spid="77"/>
                                            </p:tgtEl>
                                          </p:cBhvr>
                                        </p:animEffect>
                                      </p:childTnLst>
                                    </p:cTn>
                                  </p:par>
                                  <p:par>
                                    <p:cTn id="38" presetID="22" presetClass="entr" presetSubtype="8" fill="hold" nodeType="with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left)">
                                          <p:cBhvr>
                                            <p:cTn id="40" dur="500"/>
                                            <p:tgtEl>
                                              <p:spTgt spid="66"/>
                                            </p:tgtEl>
                                          </p:cBhvr>
                                        </p:animEffect>
                                      </p:childTnLst>
                                    </p:cTn>
                                  </p:par>
                                  <p:par>
                                    <p:cTn id="41" presetID="22" presetClass="entr" presetSubtype="8" fill="hold" nodeType="with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wipe(left)">
                                          <p:cBhvr>
                                            <p:cTn id="43" dur="500"/>
                                            <p:tgtEl>
                                              <p:spTgt spid="69"/>
                                            </p:tgtEl>
                                          </p:cBhvr>
                                        </p:animEffect>
                                      </p:childTnLst>
                                    </p:cTn>
                                  </p:par>
                                  <p:par>
                                    <p:cTn id="44" presetID="22" presetClass="entr" presetSubtype="8" fill="hold" nodeType="withEffect">
                                      <p:stCondLst>
                                        <p:cond delay="0"/>
                                      </p:stCondLst>
                                      <p:childTnLst>
                                        <p:set>
                                          <p:cBhvr>
                                            <p:cTn id="45" dur="1" fill="hold">
                                              <p:stCondLst>
                                                <p:cond delay="0"/>
                                              </p:stCondLst>
                                            </p:cTn>
                                            <p:tgtEl>
                                              <p:spTgt spid="72"/>
                                            </p:tgtEl>
                                            <p:attrNameLst>
                                              <p:attrName>style.visibility</p:attrName>
                                            </p:attrNameLst>
                                          </p:cBhvr>
                                          <p:to>
                                            <p:strVal val="visible"/>
                                          </p:to>
                                        </p:set>
                                        <p:animEffect transition="in" filter="wipe(left)">
                                          <p:cBhvr>
                                            <p:cTn id="46" dur="500"/>
                                            <p:tgtEl>
                                              <p:spTgt spid="72"/>
                                            </p:tgtEl>
                                          </p:cBhvr>
                                        </p:animEffect>
                                      </p:childTnLst>
                                    </p:cTn>
                                  </p:par>
                                  <p:par>
                                    <p:cTn id="47" presetID="22" presetClass="entr" presetSubtype="8" fill="hold"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left)">
                                          <p:cBhvr>
                                            <p:cTn id="49" dur="500"/>
                                            <p:tgtEl>
                                              <p:spTgt spid="75"/>
                                            </p:tgtEl>
                                          </p:cBhvr>
                                        </p:animEffect>
                                      </p:childTnLst>
                                    </p:cTn>
                                  </p:par>
                                </p:childTnLst>
                              </p:cTn>
                            </p:par>
                            <p:par>
                              <p:cTn id="50" fill="hold">
                                <p:stCondLst>
                                  <p:cond delay="2100"/>
                                </p:stCondLst>
                                <p:childTnLst>
                                  <p:par>
                                    <p:cTn id="51" presetID="22" presetClass="entr" presetSubtype="8" fill="hold" grpId="0" nodeType="after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wipe(left)">
                                          <p:cBhvr>
                                            <p:cTn id="53" dur="500"/>
                                            <p:tgtEl>
                                              <p:spTgt spid="65"/>
                                            </p:tgtEl>
                                          </p:cBhvr>
                                        </p:animEffect>
                                      </p:childTnLst>
                                    </p:cTn>
                                  </p:par>
                                  <p:par>
                                    <p:cTn id="54" presetID="22" presetClass="entr" presetSubtype="8" fill="hold" grpId="0" nodeType="withEffect">
                                      <p:stCondLst>
                                        <p:cond delay="200"/>
                                      </p:stCondLst>
                                      <p:childTnLst>
                                        <p:set>
                                          <p:cBhvr>
                                            <p:cTn id="55" dur="1" fill="hold">
                                              <p:stCondLst>
                                                <p:cond delay="0"/>
                                              </p:stCondLst>
                                            </p:cTn>
                                            <p:tgtEl>
                                              <p:spTgt spid="68"/>
                                            </p:tgtEl>
                                            <p:attrNameLst>
                                              <p:attrName>style.visibility</p:attrName>
                                            </p:attrNameLst>
                                          </p:cBhvr>
                                          <p:to>
                                            <p:strVal val="visible"/>
                                          </p:to>
                                        </p:set>
                                        <p:animEffect transition="in" filter="wipe(left)">
                                          <p:cBhvr>
                                            <p:cTn id="56" dur="500"/>
                                            <p:tgtEl>
                                              <p:spTgt spid="68"/>
                                            </p:tgtEl>
                                          </p:cBhvr>
                                        </p:animEffect>
                                      </p:childTnLst>
                                    </p:cTn>
                                  </p:par>
                                  <p:par>
                                    <p:cTn id="57" presetID="22" presetClass="entr" presetSubtype="8" fill="hold" grpId="0" nodeType="withEffect">
                                      <p:stCondLst>
                                        <p:cond delay="400"/>
                                      </p:stCondLst>
                                      <p:childTnLst>
                                        <p:set>
                                          <p:cBhvr>
                                            <p:cTn id="58" dur="1" fill="hold">
                                              <p:stCondLst>
                                                <p:cond delay="0"/>
                                              </p:stCondLst>
                                            </p:cTn>
                                            <p:tgtEl>
                                              <p:spTgt spid="71"/>
                                            </p:tgtEl>
                                            <p:attrNameLst>
                                              <p:attrName>style.visibility</p:attrName>
                                            </p:attrNameLst>
                                          </p:cBhvr>
                                          <p:to>
                                            <p:strVal val="visible"/>
                                          </p:to>
                                        </p:set>
                                        <p:animEffect transition="in" filter="wipe(left)">
                                          <p:cBhvr>
                                            <p:cTn id="59" dur="500"/>
                                            <p:tgtEl>
                                              <p:spTgt spid="71"/>
                                            </p:tgtEl>
                                          </p:cBhvr>
                                        </p:animEffect>
                                      </p:childTnLst>
                                    </p:cTn>
                                  </p:par>
                                  <p:par>
                                    <p:cTn id="60" presetID="22" presetClass="entr" presetSubtype="8" fill="hold" grpId="0" nodeType="withEffect">
                                      <p:stCondLst>
                                        <p:cond delay="600"/>
                                      </p:stCondLst>
                                      <p:childTnLst>
                                        <p:set>
                                          <p:cBhvr>
                                            <p:cTn id="61" dur="1" fill="hold">
                                              <p:stCondLst>
                                                <p:cond delay="0"/>
                                              </p:stCondLst>
                                            </p:cTn>
                                            <p:tgtEl>
                                              <p:spTgt spid="74"/>
                                            </p:tgtEl>
                                            <p:attrNameLst>
                                              <p:attrName>style.visibility</p:attrName>
                                            </p:attrNameLst>
                                          </p:cBhvr>
                                          <p:to>
                                            <p:strVal val="visible"/>
                                          </p:to>
                                        </p:set>
                                        <p:animEffect transition="in" filter="wipe(left)">
                                          <p:cBhvr>
                                            <p:cTn id="62" dur="500"/>
                                            <p:tgtEl>
                                              <p:spTgt spid="74"/>
                                            </p:tgtEl>
                                          </p:cBhvr>
                                        </p:animEffect>
                                      </p:childTnLst>
                                    </p:cTn>
                                  </p:par>
                                </p:childTnLst>
                              </p:cTn>
                            </p:par>
                            <p:par>
                              <p:cTn id="63" fill="hold">
                                <p:stCondLst>
                                  <p:cond delay="3200"/>
                                </p:stCondLst>
                                <p:childTnLst>
                                  <p:par>
                                    <p:cTn id="64" presetID="2" presetClass="entr" presetSubtype="4" accel="62500" fill="hold" grpId="0" nodeType="afterEffect" p14:presetBounceEnd="79167">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14:bounceEnd="79167">
                                          <p:cBhvr additive="base">
                                            <p:cTn id="66" dur="1200" fill="hold"/>
                                            <p:tgtEl>
                                              <p:spTgt spid="31"/>
                                            </p:tgtEl>
                                            <p:attrNameLst>
                                              <p:attrName>ppt_x</p:attrName>
                                            </p:attrNameLst>
                                          </p:cBhvr>
                                          <p:tavLst>
                                            <p:tav tm="0">
                                              <p:val>
                                                <p:strVal val="#ppt_x"/>
                                              </p:val>
                                            </p:tav>
                                            <p:tav tm="100000">
                                              <p:val>
                                                <p:strVal val="#ppt_x"/>
                                              </p:val>
                                            </p:tav>
                                          </p:tavLst>
                                        </p:anim>
                                        <p:anim calcmode="lin" valueType="num" p14:bounceEnd="79167">
                                          <p:cBhvr additive="base">
                                            <p:cTn id="67" dur="1200" fill="hold"/>
                                            <p:tgtEl>
                                              <p:spTgt spid="31"/>
                                            </p:tgtEl>
                                            <p:attrNameLst>
                                              <p:attrName>ppt_y</p:attrName>
                                            </p:attrNameLst>
                                          </p:cBhvr>
                                          <p:tavLst>
                                            <p:tav tm="0">
                                              <p:val>
                                                <p:strVal val="1+#ppt_h/2"/>
                                              </p:val>
                                            </p:tav>
                                            <p:tav tm="100000">
                                              <p:val>
                                                <p:strVal val="#ppt_y"/>
                                              </p:val>
                                            </p:tav>
                                          </p:tavLst>
                                        </p:anim>
                                      </p:childTnLst>
                                    </p:cTn>
                                  </p:par>
                                  <p:par>
                                    <p:cTn id="68" presetID="2" presetClass="entr" presetSubtype="4" accel="62500" fill="hold" grpId="0" nodeType="withEffect" p14:presetBounceEnd="79167">
                                      <p:stCondLst>
                                        <p:cond delay="500"/>
                                      </p:stCondLst>
                                      <p:childTnLst>
                                        <p:set>
                                          <p:cBhvr>
                                            <p:cTn id="69" dur="1" fill="hold">
                                              <p:stCondLst>
                                                <p:cond delay="0"/>
                                              </p:stCondLst>
                                            </p:cTn>
                                            <p:tgtEl>
                                              <p:spTgt spid="32"/>
                                            </p:tgtEl>
                                            <p:attrNameLst>
                                              <p:attrName>style.visibility</p:attrName>
                                            </p:attrNameLst>
                                          </p:cBhvr>
                                          <p:to>
                                            <p:strVal val="visible"/>
                                          </p:to>
                                        </p:set>
                                        <p:anim calcmode="lin" valueType="num" p14:bounceEnd="79167">
                                          <p:cBhvr additive="base">
                                            <p:cTn id="70" dur="1200" fill="hold"/>
                                            <p:tgtEl>
                                              <p:spTgt spid="32"/>
                                            </p:tgtEl>
                                            <p:attrNameLst>
                                              <p:attrName>ppt_x</p:attrName>
                                            </p:attrNameLst>
                                          </p:cBhvr>
                                          <p:tavLst>
                                            <p:tav tm="0">
                                              <p:val>
                                                <p:strVal val="#ppt_x"/>
                                              </p:val>
                                            </p:tav>
                                            <p:tav tm="100000">
                                              <p:val>
                                                <p:strVal val="#ppt_x"/>
                                              </p:val>
                                            </p:tav>
                                          </p:tavLst>
                                        </p:anim>
                                        <p:anim calcmode="lin" valueType="num" p14:bounceEnd="79167">
                                          <p:cBhvr additive="base">
                                            <p:cTn id="71" dur="1200" fill="hold"/>
                                            <p:tgtEl>
                                              <p:spTgt spid="32"/>
                                            </p:tgtEl>
                                            <p:attrNameLst>
                                              <p:attrName>ppt_y</p:attrName>
                                            </p:attrNameLst>
                                          </p:cBhvr>
                                          <p:tavLst>
                                            <p:tav tm="0">
                                              <p:val>
                                                <p:strVal val="1+#ppt_h/2"/>
                                              </p:val>
                                            </p:tav>
                                            <p:tav tm="100000">
                                              <p:val>
                                                <p:strVal val="#ppt_y"/>
                                              </p:val>
                                            </p:tav>
                                          </p:tavLst>
                                        </p:anim>
                                      </p:childTnLst>
                                    </p:cTn>
                                  </p:par>
                                  <p:par>
                                    <p:cTn id="72" presetID="2" presetClass="entr" presetSubtype="4" accel="62500" fill="hold" grpId="0" nodeType="withEffect" p14:presetBounceEnd="79167">
                                      <p:stCondLst>
                                        <p:cond delay="1000"/>
                                      </p:stCondLst>
                                      <p:childTnLst>
                                        <p:set>
                                          <p:cBhvr>
                                            <p:cTn id="73" dur="1" fill="hold">
                                              <p:stCondLst>
                                                <p:cond delay="0"/>
                                              </p:stCondLst>
                                            </p:cTn>
                                            <p:tgtEl>
                                              <p:spTgt spid="33"/>
                                            </p:tgtEl>
                                            <p:attrNameLst>
                                              <p:attrName>style.visibility</p:attrName>
                                            </p:attrNameLst>
                                          </p:cBhvr>
                                          <p:to>
                                            <p:strVal val="visible"/>
                                          </p:to>
                                        </p:set>
                                        <p:anim calcmode="lin" valueType="num" p14:bounceEnd="79167">
                                          <p:cBhvr additive="base">
                                            <p:cTn id="74" dur="1200" fill="hold"/>
                                            <p:tgtEl>
                                              <p:spTgt spid="33"/>
                                            </p:tgtEl>
                                            <p:attrNameLst>
                                              <p:attrName>ppt_x</p:attrName>
                                            </p:attrNameLst>
                                          </p:cBhvr>
                                          <p:tavLst>
                                            <p:tav tm="0">
                                              <p:val>
                                                <p:strVal val="#ppt_x"/>
                                              </p:val>
                                            </p:tav>
                                            <p:tav tm="100000">
                                              <p:val>
                                                <p:strVal val="#ppt_x"/>
                                              </p:val>
                                            </p:tav>
                                          </p:tavLst>
                                        </p:anim>
                                        <p:anim calcmode="lin" valueType="num" p14:bounceEnd="79167">
                                          <p:cBhvr additive="base">
                                            <p:cTn id="75" dur="12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3" grpId="0"/>
          <p:bldP spid="65" grpId="0"/>
          <p:bldP spid="67" grpId="0" animBg="1"/>
          <p:bldP spid="68" grpId="0"/>
          <p:bldP spid="70" grpId="0" animBg="1"/>
          <p:bldP spid="71" grpId="0"/>
          <p:bldP spid="73" grpId="0" animBg="1"/>
          <p:bldP spid="74" grpId="0"/>
          <p:bldP spid="76" grpId="0" animBg="1"/>
          <p:bldP spid="31" grpId="0" animBg="1"/>
          <p:bldP spid="32" grpId="0" animBg="1"/>
          <p:bldP spid="3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63"/>
                                            </p:tgtEl>
                                            <p:attrNameLst>
                                              <p:attrName>style.visibility</p:attrName>
                                            </p:attrNameLst>
                                          </p:cBhvr>
                                          <p:to>
                                            <p:strVal val="visible"/>
                                          </p:to>
                                        </p:set>
                                        <p:anim calcmode="lin" valueType="num">
                                          <p:cBhvr additive="base">
                                            <p:cTn id="11" dur="500" fill="hold"/>
                                            <p:tgtEl>
                                              <p:spTgt spid="63"/>
                                            </p:tgtEl>
                                            <p:attrNameLst>
                                              <p:attrName>ppt_x</p:attrName>
                                            </p:attrNameLst>
                                          </p:cBhvr>
                                          <p:tavLst>
                                            <p:tav tm="0">
                                              <p:val>
                                                <p:strVal val="1+#ppt_w/2"/>
                                              </p:val>
                                            </p:tav>
                                            <p:tav tm="100000">
                                              <p:val>
                                                <p:strVal val="#ppt_x"/>
                                              </p:val>
                                            </p:tav>
                                          </p:tavLst>
                                        </p:anim>
                                        <p:anim calcmode="lin" valueType="num">
                                          <p:cBhvr additive="base">
                                            <p:cTn id="12" dur="500" fill="hold"/>
                                            <p:tgtEl>
                                              <p:spTgt spid="63"/>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53" presetClass="entr" presetSubtype="16" fill="hold" grpId="0" nodeType="afterEffect">
                                      <p:stCondLst>
                                        <p:cond delay="0"/>
                                      </p:stCondLst>
                                      <p:childTnLst>
                                        <p:set>
                                          <p:cBhvr>
                                            <p:cTn id="15" dur="1" fill="hold">
                                              <p:stCondLst>
                                                <p:cond delay="0"/>
                                              </p:stCondLst>
                                            </p:cTn>
                                            <p:tgtEl>
                                              <p:spTgt spid="67"/>
                                            </p:tgtEl>
                                            <p:attrNameLst>
                                              <p:attrName>style.visibility</p:attrName>
                                            </p:attrNameLst>
                                          </p:cBhvr>
                                          <p:to>
                                            <p:strVal val="visible"/>
                                          </p:to>
                                        </p:set>
                                        <p:anim calcmode="lin" valueType="num">
                                          <p:cBhvr>
                                            <p:cTn id="16" dur="500" fill="hold"/>
                                            <p:tgtEl>
                                              <p:spTgt spid="67"/>
                                            </p:tgtEl>
                                            <p:attrNameLst>
                                              <p:attrName>ppt_w</p:attrName>
                                            </p:attrNameLst>
                                          </p:cBhvr>
                                          <p:tavLst>
                                            <p:tav tm="0">
                                              <p:val>
                                                <p:fltVal val="0"/>
                                              </p:val>
                                            </p:tav>
                                            <p:tav tm="100000">
                                              <p:val>
                                                <p:strVal val="#ppt_w"/>
                                              </p:val>
                                            </p:tav>
                                          </p:tavLst>
                                        </p:anim>
                                        <p:anim calcmode="lin" valueType="num">
                                          <p:cBhvr>
                                            <p:cTn id="17" dur="500" fill="hold"/>
                                            <p:tgtEl>
                                              <p:spTgt spid="67"/>
                                            </p:tgtEl>
                                            <p:attrNameLst>
                                              <p:attrName>ppt_h</p:attrName>
                                            </p:attrNameLst>
                                          </p:cBhvr>
                                          <p:tavLst>
                                            <p:tav tm="0">
                                              <p:val>
                                                <p:fltVal val="0"/>
                                              </p:val>
                                            </p:tav>
                                            <p:tav tm="100000">
                                              <p:val>
                                                <p:strVal val="#ppt_h"/>
                                              </p:val>
                                            </p:tav>
                                          </p:tavLst>
                                        </p:anim>
                                        <p:animEffect transition="in" filter="fade">
                                          <p:cBhvr>
                                            <p:cTn id="18" dur="500"/>
                                            <p:tgtEl>
                                              <p:spTgt spid="67"/>
                                            </p:tgtEl>
                                          </p:cBhvr>
                                        </p:animEffect>
                                      </p:childTnLst>
                                    </p:cTn>
                                  </p:par>
                                  <p:par>
                                    <p:cTn id="19" presetID="53" presetClass="entr" presetSubtype="16" fill="hold" grpId="0" nodeType="withEffect">
                                      <p:stCondLst>
                                        <p:cond delay="200"/>
                                      </p:stCondLst>
                                      <p:childTnLst>
                                        <p:set>
                                          <p:cBhvr>
                                            <p:cTn id="20" dur="1" fill="hold">
                                              <p:stCondLst>
                                                <p:cond delay="0"/>
                                              </p:stCondLst>
                                            </p:cTn>
                                            <p:tgtEl>
                                              <p:spTgt spid="70"/>
                                            </p:tgtEl>
                                            <p:attrNameLst>
                                              <p:attrName>style.visibility</p:attrName>
                                            </p:attrNameLst>
                                          </p:cBhvr>
                                          <p:to>
                                            <p:strVal val="visible"/>
                                          </p:to>
                                        </p:set>
                                        <p:anim calcmode="lin" valueType="num">
                                          <p:cBhvr>
                                            <p:cTn id="21" dur="500" fill="hold"/>
                                            <p:tgtEl>
                                              <p:spTgt spid="70"/>
                                            </p:tgtEl>
                                            <p:attrNameLst>
                                              <p:attrName>ppt_w</p:attrName>
                                            </p:attrNameLst>
                                          </p:cBhvr>
                                          <p:tavLst>
                                            <p:tav tm="0">
                                              <p:val>
                                                <p:fltVal val="0"/>
                                              </p:val>
                                            </p:tav>
                                            <p:tav tm="100000">
                                              <p:val>
                                                <p:strVal val="#ppt_w"/>
                                              </p:val>
                                            </p:tav>
                                          </p:tavLst>
                                        </p:anim>
                                        <p:anim calcmode="lin" valueType="num">
                                          <p:cBhvr>
                                            <p:cTn id="22" dur="500" fill="hold"/>
                                            <p:tgtEl>
                                              <p:spTgt spid="70"/>
                                            </p:tgtEl>
                                            <p:attrNameLst>
                                              <p:attrName>ppt_h</p:attrName>
                                            </p:attrNameLst>
                                          </p:cBhvr>
                                          <p:tavLst>
                                            <p:tav tm="0">
                                              <p:val>
                                                <p:fltVal val="0"/>
                                              </p:val>
                                            </p:tav>
                                            <p:tav tm="100000">
                                              <p:val>
                                                <p:strVal val="#ppt_h"/>
                                              </p:val>
                                            </p:tav>
                                          </p:tavLst>
                                        </p:anim>
                                        <p:animEffect transition="in" filter="fade">
                                          <p:cBhvr>
                                            <p:cTn id="23" dur="500"/>
                                            <p:tgtEl>
                                              <p:spTgt spid="70"/>
                                            </p:tgtEl>
                                          </p:cBhvr>
                                        </p:animEffect>
                                      </p:childTnLst>
                                    </p:cTn>
                                  </p:par>
                                  <p:par>
                                    <p:cTn id="24" presetID="53" presetClass="entr" presetSubtype="16" fill="hold" grpId="0" nodeType="withEffect">
                                      <p:stCondLst>
                                        <p:cond delay="400"/>
                                      </p:stCondLst>
                                      <p:childTnLst>
                                        <p:set>
                                          <p:cBhvr>
                                            <p:cTn id="25" dur="1" fill="hold">
                                              <p:stCondLst>
                                                <p:cond delay="0"/>
                                              </p:stCondLst>
                                            </p:cTn>
                                            <p:tgtEl>
                                              <p:spTgt spid="73"/>
                                            </p:tgtEl>
                                            <p:attrNameLst>
                                              <p:attrName>style.visibility</p:attrName>
                                            </p:attrNameLst>
                                          </p:cBhvr>
                                          <p:to>
                                            <p:strVal val="visible"/>
                                          </p:to>
                                        </p:set>
                                        <p:anim calcmode="lin" valueType="num">
                                          <p:cBhvr>
                                            <p:cTn id="26" dur="500" fill="hold"/>
                                            <p:tgtEl>
                                              <p:spTgt spid="73"/>
                                            </p:tgtEl>
                                            <p:attrNameLst>
                                              <p:attrName>ppt_w</p:attrName>
                                            </p:attrNameLst>
                                          </p:cBhvr>
                                          <p:tavLst>
                                            <p:tav tm="0">
                                              <p:val>
                                                <p:fltVal val="0"/>
                                              </p:val>
                                            </p:tav>
                                            <p:tav tm="100000">
                                              <p:val>
                                                <p:strVal val="#ppt_w"/>
                                              </p:val>
                                            </p:tav>
                                          </p:tavLst>
                                        </p:anim>
                                        <p:anim calcmode="lin" valueType="num">
                                          <p:cBhvr>
                                            <p:cTn id="27" dur="500" fill="hold"/>
                                            <p:tgtEl>
                                              <p:spTgt spid="73"/>
                                            </p:tgtEl>
                                            <p:attrNameLst>
                                              <p:attrName>ppt_h</p:attrName>
                                            </p:attrNameLst>
                                          </p:cBhvr>
                                          <p:tavLst>
                                            <p:tav tm="0">
                                              <p:val>
                                                <p:fltVal val="0"/>
                                              </p:val>
                                            </p:tav>
                                            <p:tav tm="100000">
                                              <p:val>
                                                <p:strVal val="#ppt_h"/>
                                              </p:val>
                                            </p:tav>
                                          </p:tavLst>
                                        </p:anim>
                                        <p:animEffect transition="in" filter="fade">
                                          <p:cBhvr>
                                            <p:cTn id="28" dur="500"/>
                                            <p:tgtEl>
                                              <p:spTgt spid="73"/>
                                            </p:tgtEl>
                                          </p:cBhvr>
                                        </p:animEffect>
                                      </p:childTnLst>
                                    </p:cTn>
                                  </p:par>
                                  <p:par>
                                    <p:cTn id="29" presetID="53" presetClass="entr" presetSubtype="16" fill="hold" grpId="0" nodeType="withEffect">
                                      <p:stCondLst>
                                        <p:cond delay="600"/>
                                      </p:stCondLst>
                                      <p:childTnLst>
                                        <p:set>
                                          <p:cBhvr>
                                            <p:cTn id="30" dur="1" fill="hold">
                                              <p:stCondLst>
                                                <p:cond delay="0"/>
                                              </p:stCondLst>
                                            </p:cTn>
                                            <p:tgtEl>
                                              <p:spTgt spid="76"/>
                                            </p:tgtEl>
                                            <p:attrNameLst>
                                              <p:attrName>style.visibility</p:attrName>
                                            </p:attrNameLst>
                                          </p:cBhvr>
                                          <p:to>
                                            <p:strVal val="visible"/>
                                          </p:to>
                                        </p:set>
                                        <p:anim calcmode="lin" valueType="num">
                                          <p:cBhvr>
                                            <p:cTn id="31" dur="500" fill="hold"/>
                                            <p:tgtEl>
                                              <p:spTgt spid="76"/>
                                            </p:tgtEl>
                                            <p:attrNameLst>
                                              <p:attrName>ppt_w</p:attrName>
                                            </p:attrNameLst>
                                          </p:cBhvr>
                                          <p:tavLst>
                                            <p:tav tm="0">
                                              <p:val>
                                                <p:fltVal val="0"/>
                                              </p:val>
                                            </p:tav>
                                            <p:tav tm="100000">
                                              <p:val>
                                                <p:strVal val="#ppt_w"/>
                                              </p:val>
                                            </p:tav>
                                          </p:tavLst>
                                        </p:anim>
                                        <p:anim calcmode="lin" valueType="num">
                                          <p:cBhvr>
                                            <p:cTn id="32" dur="500" fill="hold"/>
                                            <p:tgtEl>
                                              <p:spTgt spid="76"/>
                                            </p:tgtEl>
                                            <p:attrNameLst>
                                              <p:attrName>ppt_h</p:attrName>
                                            </p:attrNameLst>
                                          </p:cBhvr>
                                          <p:tavLst>
                                            <p:tav tm="0">
                                              <p:val>
                                                <p:fltVal val="0"/>
                                              </p:val>
                                            </p:tav>
                                            <p:tav tm="100000">
                                              <p:val>
                                                <p:strVal val="#ppt_h"/>
                                              </p:val>
                                            </p:tav>
                                          </p:tavLst>
                                        </p:anim>
                                        <p:animEffect transition="in" filter="fade">
                                          <p:cBhvr>
                                            <p:cTn id="33" dur="500"/>
                                            <p:tgtEl>
                                              <p:spTgt spid="76"/>
                                            </p:tgtEl>
                                          </p:cBhvr>
                                        </p:animEffect>
                                      </p:childTnLst>
                                    </p:cTn>
                                  </p:par>
                                </p:childTnLst>
                              </p:cTn>
                            </p:par>
                            <p:par>
                              <p:cTn id="34" fill="hold">
                                <p:stCondLst>
                                  <p:cond delay="1600"/>
                                </p:stCondLst>
                                <p:childTnLst>
                                  <p:par>
                                    <p:cTn id="35" presetID="22" presetClass="entr" presetSubtype="8" fill="hold" nodeType="afterEffect">
                                      <p:stCondLst>
                                        <p:cond delay="0"/>
                                      </p:stCondLst>
                                      <p:childTnLst>
                                        <p:set>
                                          <p:cBhvr>
                                            <p:cTn id="36" dur="1" fill="hold">
                                              <p:stCondLst>
                                                <p:cond delay="0"/>
                                              </p:stCondLst>
                                            </p:cTn>
                                            <p:tgtEl>
                                              <p:spTgt spid="77"/>
                                            </p:tgtEl>
                                            <p:attrNameLst>
                                              <p:attrName>style.visibility</p:attrName>
                                            </p:attrNameLst>
                                          </p:cBhvr>
                                          <p:to>
                                            <p:strVal val="visible"/>
                                          </p:to>
                                        </p:set>
                                        <p:animEffect transition="in" filter="wipe(left)">
                                          <p:cBhvr>
                                            <p:cTn id="37" dur="500"/>
                                            <p:tgtEl>
                                              <p:spTgt spid="77"/>
                                            </p:tgtEl>
                                          </p:cBhvr>
                                        </p:animEffect>
                                      </p:childTnLst>
                                    </p:cTn>
                                  </p:par>
                                  <p:par>
                                    <p:cTn id="38" presetID="22" presetClass="entr" presetSubtype="8" fill="hold" nodeType="withEffect">
                                      <p:stCondLst>
                                        <p:cond delay="0"/>
                                      </p:stCondLst>
                                      <p:childTnLst>
                                        <p:set>
                                          <p:cBhvr>
                                            <p:cTn id="39" dur="1" fill="hold">
                                              <p:stCondLst>
                                                <p:cond delay="0"/>
                                              </p:stCondLst>
                                            </p:cTn>
                                            <p:tgtEl>
                                              <p:spTgt spid="66"/>
                                            </p:tgtEl>
                                            <p:attrNameLst>
                                              <p:attrName>style.visibility</p:attrName>
                                            </p:attrNameLst>
                                          </p:cBhvr>
                                          <p:to>
                                            <p:strVal val="visible"/>
                                          </p:to>
                                        </p:set>
                                        <p:animEffect transition="in" filter="wipe(left)">
                                          <p:cBhvr>
                                            <p:cTn id="40" dur="500"/>
                                            <p:tgtEl>
                                              <p:spTgt spid="66"/>
                                            </p:tgtEl>
                                          </p:cBhvr>
                                        </p:animEffect>
                                      </p:childTnLst>
                                    </p:cTn>
                                  </p:par>
                                  <p:par>
                                    <p:cTn id="41" presetID="22" presetClass="entr" presetSubtype="8" fill="hold" nodeType="withEffect">
                                      <p:stCondLst>
                                        <p:cond delay="0"/>
                                      </p:stCondLst>
                                      <p:childTnLst>
                                        <p:set>
                                          <p:cBhvr>
                                            <p:cTn id="42" dur="1" fill="hold">
                                              <p:stCondLst>
                                                <p:cond delay="0"/>
                                              </p:stCondLst>
                                            </p:cTn>
                                            <p:tgtEl>
                                              <p:spTgt spid="69"/>
                                            </p:tgtEl>
                                            <p:attrNameLst>
                                              <p:attrName>style.visibility</p:attrName>
                                            </p:attrNameLst>
                                          </p:cBhvr>
                                          <p:to>
                                            <p:strVal val="visible"/>
                                          </p:to>
                                        </p:set>
                                        <p:animEffect transition="in" filter="wipe(left)">
                                          <p:cBhvr>
                                            <p:cTn id="43" dur="500"/>
                                            <p:tgtEl>
                                              <p:spTgt spid="69"/>
                                            </p:tgtEl>
                                          </p:cBhvr>
                                        </p:animEffect>
                                      </p:childTnLst>
                                    </p:cTn>
                                  </p:par>
                                  <p:par>
                                    <p:cTn id="44" presetID="22" presetClass="entr" presetSubtype="8" fill="hold" nodeType="withEffect">
                                      <p:stCondLst>
                                        <p:cond delay="0"/>
                                      </p:stCondLst>
                                      <p:childTnLst>
                                        <p:set>
                                          <p:cBhvr>
                                            <p:cTn id="45" dur="1" fill="hold">
                                              <p:stCondLst>
                                                <p:cond delay="0"/>
                                              </p:stCondLst>
                                            </p:cTn>
                                            <p:tgtEl>
                                              <p:spTgt spid="72"/>
                                            </p:tgtEl>
                                            <p:attrNameLst>
                                              <p:attrName>style.visibility</p:attrName>
                                            </p:attrNameLst>
                                          </p:cBhvr>
                                          <p:to>
                                            <p:strVal val="visible"/>
                                          </p:to>
                                        </p:set>
                                        <p:animEffect transition="in" filter="wipe(left)">
                                          <p:cBhvr>
                                            <p:cTn id="46" dur="500"/>
                                            <p:tgtEl>
                                              <p:spTgt spid="72"/>
                                            </p:tgtEl>
                                          </p:cBhvr>
                                        </p:animEffect>
                                      </p:childTnLst>
                                    </p:cTn>
                                  </p:par>
                                  <p:par>
                                    <p:cTn id="47" presetID="22" presetClass="entr" presetSubtype="8" fill="hold" nodeType="withEffect">
                                      <p:stCondLst>
                                        <p:cond delay="0"/>
                                      </p:stCondLst>
                                      <p:childTnLst>
                                        <p:set>
                                          <p:cBhvr>
                                            <p:cTn id="48" dur="1" fill="hold">
                                              <p:stCondLst>
                                                <p:cond delay="0"/>
                                              </p:stCondLst>
                                            </p:cTn>
                                            <p:tgtEl>
                                              <p:spTgt spid="75"/>
                                            </p:tgtEl>
                                            <p:attrNameLst>
                                              <p:attrName>style.visibility</p:attrName>
                                            </p:attrNameLst>
                                          </p:cBhvr>
                                          <p:to>
                                            <p:strVal val="visible"/>
                                          </p:to>
                                        </p:set>
                                        <p:animEffect transition="in" filter="wipe(left)">
                                          <p:cBhvr>
                                            <p:cTn id="49" dur="500"/>
                                            <p:tgtEl>
                                              <p:spTgt spid="75"/>
                                            </p:tgtEl>
                                          </p:cBhvr>
                                        </p:animEffect>
                                      </p:childTnLst>
                                    </p:cTn>
                                  </p:par>
                                </p:childTnLst>
                              </p:cTn>
                            </p:par>
                            <p:par>
                              <p:cTn id="50" fill="hold">
                                <p:stCondLst>
                                  <p:cond delay="2100"/>
                                </p:stCondLst>
                                <p:childTnLst>
                                  <p:par>
                                    <p:cTn id="51" presetID="22" presetClass="entr" presetSubtype="8" fill="hold" grpId="0" nodeType="afterEffect">
                                      <p:stCondLst>
                                        <p:cond delay="0"/>
                                      </p:stCondLst>
                                      <p:childTnLst>
                                        <p:set>
                                          <p:cBhvr>
                                            <p:cTn id="52" dur="1" fill="hold">
                                              <p:stCondLst>
                                                <p:cond delay="0"/>
                                              </p:stCondLst>
                                            </p:cTn>
                                            <p:tgtEl>
                                              <p:spTgt spid="65"/>
                                            </p:tgtEl>
                                            <p:attrNameLst>
                                              <p:attrName>style.visibility</p:attrName>
                                            </p:attrNameLst>
                                          </p:cBhvr>
                                          <p:to>
                                            <p:strVal val="visible"/>
                                          </p:to>
                                        </p:set>
                                        <p:animEffect transition="in" filter="wipe(left)">
                                          <p:cBhvr>
                                            <p:cTn id="53" dur="500"/>
                                            <p:tgtEl>
                                              <p:spTgt spid="65"/>
                                            </p:tgtEl>
                                          </p:cBhvr>
                                        </p:animEffect>
                                      </p:childTnLst>
                                    </p:cTn>
                                  </p:par>
                                  <p:par>
                                    <p:cTn id="54" presetID="22" presetClass="entr" presetSubtype="8" fill="hold" grpId="0" nodeType="withEffect">
                                      <p:stCondLst>
                                        <p:cond delay="200"/>
                                      </p:stCondLst>
                                      <p:childTnLst>
                                        <p:set>
                                          <p:cBhvr>
                                            <p:cTn id="55" dur="1" fill="hold">
                                              <p:stCondLst>
                                                <p:cond delay="0"/>
                                              </p:stCondLst>
                                            </p:cTn>
                                            <p:tgtEl>
                                              <p:spTgt spid="68"/>
                                            </p:tgtEl>
                                            <p:attrNameLst>
                                              <p:attrName>style.visibility</p:attrName>
                                            </p:attrNameLst>
                                          </p:cBhvr>
                                          <p:to>
                                            <p:strVal val="visible"/>
                                          </p:to>
                                        </p:set>
                                        <p:animEffect transition="in" filter="wipe(left)">
                                          <p:cBhvr>
                                            <p:cTn id="56" dur="500"/>
                                            <p:tgtEl>
                                              <p:spTgt spid="68"/>
                                            </p:tgtEl>
                                          </p:cBhvr>
                                        </p:animEffect>
                                      </p:childTnLst>
                                    </p:cTn>
                                  </p:par>
                                  <p:par>
                                    <p:cTn id="57" presetID="22" presetClass="entr" presetSubtype="8" fill="hold" grpId="0" nodeType="withEffect">
                                      <p:stCondLst>
                                        <p:cond delay="400"/>
                                      </p:stCondLst>
                                      <p:childTnLst>
                                        <p:set>
                                          <p:cBhvr>
                                            <p:cTn id="58" dur="1" fill="hold">
                                              <p:stCondLst>
                                                <p:cond delay="0"/>
                                              </p:stCondLst>
                                            </p:cTn>
                                            <p:tgtEl>
                                              <p:spTgt spid="71"/>
                                            </p:tgtEl>
                                            <p:attrNameLst>
                                              <p:attrName>style.visibility</p:attrName>
                                            </p:attrNameLst>
                                          </p:cBhvr>
                                          <p:to>
                                            <p:strVal val="visible"/>
                                          </p:to>
                                        </p:set>
                                        <p:animEffect transition="in" filter="wipe(left)">
                                          <p:cBhvr>
                                            <p:cTn id="59" dur="500"/>
                                            <p:tgtEl>
                                              <p:spTgt spid="71"/>
                                            </p:tgtEl>
                                          </p:cBhvr>
                                        </p:animEffect>
                                      </p:childTnLst>
                                    </p:cTn>
                                  </p:par>
                                  <p:par>
                                    <p:cTn id="60" presetID="22" presetClass="entr" presetSubtype="8" fill="hold" grpId="0" nodeType="withEffect">
                                      <p:stCondLst>
                                        <p:cond delay="600"/>
                                      </p:stCondLst>
                                      <p:childTnLst>
                                        <p:set>
                                          <p:cBhvr>
                                            <p:cTn id="61" dur="1" fill="hold">
                                              <p:stCondLst>
                                                <p:cond delay="0"/>
                                              </p:stCondLst>
                                            </p:cTn>
                                            <p:tgtEl>
                                              <p:spTgt spid="74"/>
                                            </p:tgtEl>
                                            <p:attrNameLst>
                                              <p:attrName>style.visibility</p:attrName>
                                            </p:attrNameLst>
                                          </p:cBhvr>
                                          <p:to>
                                            <p:strVal val="visible"/>
                                          </p:to>
                                        </p:set>
                                        <p:animEffect transition="in" filter="wipe(left)">
                                          <p:cBhvr>
                                            <p:cTn id="62" dur="500"/>
                                            <p:tgtEl>
                                              <p:spTgt spid="74"/>
                                            </p:tgtEl>
                                          </p:cBhvr>
                                        </p:animEffect>
                                      </p:childTnLst>
                                    </p:cTn>
                                  </p:par>
                                </p:childTnLst>
                              </p:cTn>
                            </p:par>
                            <p:par>
                              <p:cTn id="63" fill="hold">
                                <p:stCondLst>
                                  <p:cond delay="3200"/>
                                </p:stCondLst>
                                <p:childTnLst>
                                  <p:par>
                                    <p:cTn id="64" presetID="2" presetClass="entr" presetSubtype="4" accel="62500" fill="hold" grpId="0" nodeType="afterEffect">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cBhvr additive="base">
                                            <p:cTn id="66" dur="1200" fill="hold"/>
                                            <p:tgtEl>
                                              <p:spTgt spid="31"/>
                                            </p:tgtEl>
                                            <p:attrNameLst>
                                              <p:attrName>ppt_x</p:attrName>
                                            </p:attrNameLst>
                                          </p:cBhvr>
                                          <p:tavLst>
                                            <p:tav tm="0">
                                              <p:val>
                                                <p:strVal val="#ppt_x"/>
                                              </p:val>
                                            </p:tav>
                                            <p:tav tm="100000">
                                              <p:val>
                                                <p:strVal val="#ppt_x"/>
                                              </p:val>
                                            </p:tav>
                                          </p:tavLst>
                                        </p:anim>
                                        <p:anim calcmode="lin" valueType="num">
                                          <p:cBhvr additive="base">
                                            <p:cTn id="67" dur="1200" fill="hold"/>
                                            <p:tgtEl>
                                              <p:spTgt spid="31"/>
                                            </p:tgtEl>
                                            <p:attrNameLst>
                                              <p:attrName>ppt_y</p:attrName>
                                            </p:attrNameLst>
                                          </p:cBhvr>
                                          <p:tavLst>
                                            <p:tav tm="0">
                                              <p:val>
                                                <p:strVal val="1+#ppt_h/2"/>
                                              </p:val>
                                            </p:tav>
                                            <p:tav tm="100000">
                                              <p:val>
                                                <p:strVal val="#ppt_y"/>
                                              </p:val>
                                            </p:tav>
                                          </p:tavLst>
                                        </p:anim>
                                      </p:childTnLst>
                                    </p:cTn>
                                  </p:par>
                                  <p:par>
                                    <p:cTn id="68" presetID="2" presetClass="entr" presetSubtype="4" accel="62500" fill="hold" grpId="0" nodeType="withEffect">
                                      <p:stCondLst>
                                        <p:cond delay="500"/>
                                      </p:stCondLst>
                                      <p:childTnLst>
                                        <p:set>
                                          <p:cBhvr>
                                            <p:cTn id="69" dur="1" fill="hold">
                                              <p:stCondLst>
                                                <p:cond delay="0"/>
                                              </p:stCondLst>
                                            </p:cTn>
                                            <p:tgtEl>
                                              <p:spTgt spid="32"/>
                                            </p:tgtEl>
                                            <p:attrNameLst>
                                              <p:attrName>style.visibility</p:attrName>
                                            </p:attrNameLst>
                                          </p:cBhvr>
                                          <p:to>
                                            <p:strVal val="visible"/>
                                          </p:to>
                                        </p:set>
                                        <p:anim calcmode="lin" valueType="num">
                                          <p:cBhvr additive="base">
                                            <p:cTn id="70" dur="1200" fill="hold"/>
                                            <p:tgtEl>
                                              <p:spTgt spid="32"/>
                                            </p:tgtEl>
                                            <p:attrNameLst>
                                              <p:attrName>ppt_x</p:attrName>
                                            </p:attrNameLst>
                                          </p:cBhvr>
                                          <p:tavLst>
                                            <p:tav tm="0">
                                              <p:val>
                                                <p:strVal val="#ppt_x"/>
                                              </p:val>
                                            </p:tav>
                                            <p:tav tm="100000">
                                              <p:val>
                                                <p:strVal val="#ppt_x"/>
                                              </p:val>
                                            </p:tav>
                                          </p:tavLst>
                                        </p:anim>
                                        <p:anim calcmode="lin" valueType="num">
                                          <p:cBhvr additive="base">
                                            <p:cTn id="71" dur="1200" fill="hold"/>
                                            <p:tgtEl>
                                              <p:spTgt spid="32"/>
                                            </p:tgtEl>
                                            <p:attrNameLst>
                                              <p:attrName>ppt_y</p:attrName>
                                            </p:attrNameLst>
                                          </p:cBhvr>
                                          <p:tavLst>
                                            <p:tav tm="0">
                                              <p:val>
                                                <p:strVal val="1+#ppt_h/2"/>
                                              </p:val>
                                            </p:tav>
                                            <p:tav tm="100000">
                                              <p:val>
                                                <p:strVal val="#ppt_y"/>
                                              </p:val>
                                            </p:tav>
                                          </p:tavLst>
                                        </p:anim>
                                      </p:childTnLst>
                                    </p:cTn>
                                  </p:par>
                                  <p:par>
                                    <p:cTn id="72" presetID="2" presetClass="entr" presetSubtype="4" accel="62500" fill="hold" grpId="0" nodeType="withEffect">
                                      <p:stCondLst>
                                        <p:cond delay="1000"/>
                                      </p:stCondLst>
                                      <p:childTnLst>
                                        <p:set>
                                          <p:cBhvr>
                                            <p:cTn id="73" dur="1" fill="hold">
                                              <p:stCondLst>
                                                <p:cond delay="0"/>
                                              </p:stCondLst>
                                            </p:cTn>
                                            <p:tgtEl>
                                              <p:spTgt spid="33"/>
                                            </p:tgtEl>
                                            <p:attrNameLst>
                                              <p:attrName>style.visibility</p:attrName>
                                            </p:attrNameLst>
                                          </p:cBhvr>
                                          <p:to>
                                            <p:strVal val="visible"/>
                                          </p:to>
                                        </p:set>
                                        <p:anim calcmode="lin" valueType="num">
                                          <p:cBhvr additive="base">
                                            <p:cTn id="74" dur="1200" fill="hold"/>
                                            <p:tgtEl>
                                              <p:spTgt spid="33"/>
                                            </p:tgtEl>
                                            <p:attrNameLst>
                                              <p:attrName>ppt_x</p:attrName>
                                            </p:attrNameLst>
                                          </p:cBhvr>
                                          <p:tavLst>
                                            <p:tav tm="0">
                                              <p:val>
                                                <p:strVal val="#ppt_x"/>
                                              </p:val>
                                            </p:tav>
                                            <p:tav tm="100000">
                                              <p:val>
                                                <p:strVal val="#ppt_x"/>
                                              </p:val>
                                            </p:tav>
                                          </p:tavLst>
                                        </p:anim>
                                        <p:anim calcmode="lin" valueType="num">
                                          <p:cBhvr additive="base">
                                            <p:cTn id="75" dur="12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63" grpId="0"/>
          <p:bldP spid="65" grpId="0"/>
          <p:bldP spid="67" grpId="0" animBg="1"/>
          <p:bldP spid="68" grpId="0"/>
          <p:bldP spid="70" grpId="0" animBg="1"/>
          <p:bldP spid="71" grpId="0"/>
          <p:bldP spid="73" grpId="0" animBg="1"/>
          <p:bldP spid="74" grpId="0"/>
          <p:bldP spid="76" grpId="0" animBg="1"/>
          <p:bldP spid="31" grpId="0" animBg="1"/>
          <p:bldP spid="32" grpId="0" animBg="1"/>
          <p:bldP spid="33" grpId="0" animBg="1"/>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亮点与不足之处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sp>
        <p:nvSpPr>
          <p:cNvPr id="26"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论文亮点</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5000">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14:bounceEnd="55000">
                                          <p:cBhvr additive="base">
                                            <p:cTn id="32"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3" dur="12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14:presetBounceEnd="55000">
                                      <p:stCondLst>
                                        <p:cond delay="400"/>
                                      </p:stCondLst>
                                      <p:childTnLst>
                                        <p:set>
                                          <p:cBhvr>
                                            <p:cTn id="35" dur="1" fill="hold">
                                              <p:stCondLst>
                                                <p:cond delay="0"/>
                                              </p:stCondLst>
                                            </p:cTn>
                                            <p:tgtEl>
                                              <p:spTgt spid="26"/>
                                            </p:tgtEl>
                                            <p:attrNameLst>
                                              <p:attrName>style.visibility</p:attrName>
                                            </p:attrNameLst>
                                          </p:cBhvr>
                                          <p:to>
                                            <p:strVal val="visible"/>
                                          </p:to>
                                        </p:set>
                                        <p:anim calcmode="lin" valueType="num" p14:bounceEnd="55000">
                                          <p:cBhvr additive="base">
                                            <p:cTn id="36" dur="1200" fill="hold"/>
                                            <p:tgtEl>
                                              <p:spTgt spid="26"/>
                                            </p:tgtEl>
                                            <p:attrNameLst>
                                              <p:attrName>ppt_x</p:attrName>
                                            </p:attrNameLst>
                                          </p:cBhvr>
                                          <p:tavLst>
                                            <p:tav tm="0">
                                              <p:val>
                                                <p:strVal val="1+#ppt_w/2"/>
                                              </p:val>
                                            </p:tav>
                                            <p:tav tm="100000">
                                              <p:val>
                                                <p:strVal val="#ppt_x"/>
                                              </p:val>
                                            </p:tav>
                                          </p:tavLst>
                                        </p:anim>
                                        <p:anim calcmode="lin" valueType="num" p14:bounceEnd="55000">
                                          <p:cBhvr additive="base">
                                            <p:cTn id="37" dur="12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2600"/>
                                </p:stCondLst>
                                <p:childTnLst>
                                  <p:par>
                                    <p:cTn id="39" presetID="26" presetClass="emph" presetSubtype="0" fill="hold" grpId="1" nodeType="afterEffect">
                                      <p:stCondLst>
                                        <p:cond delay="0"/>
                                      </p:stCondLst>
                                      <p:iterate type="lt">
                                        <p:tmPct val="10000"/>
                                      </p:iterate>
                                      <p:childTnLst>
                                        <p:animEffect transition="out" filter="fade">
                                          <p:cBhvr>
                                            <p:cTn id="40" dur="750" tmFilter="0, 0; .2, .5; .8, .5; 1, 0"/>
                                            <p:tgtEl>
                                              <p:spTgt spid="21"/>
                                            </p:tgtEl>
                                          </p:cBhvr>
                                        </p:animEffect>
                                        <p:animScale>
                                          <p:cBhvr>
                                            <p:cTn id="41"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5" grpId="0"/>
          <p:bldP spid="2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200" fill="hold"/>
                                            <p:tgtEl>
                                              <p:spTgt spid="24"/>
                                            </p:tgtEl>
                                            <p:attrNameLst>
                                              <p:attrName>ppt_x</p:attrName>
                                            </p:attrNameLst>
                                          </p:cBhvr>
                                          <p:tavLst>
                                            <p:tav tm="0">
                                              <p:val>
                                                <p:strVal val="1+#ppt_w/2"/>
                                              </p:val>
                                            </p:tav>
                                            <p:tav tm="100000">
                                              <p:val>
                                                <p:strVal val="#ppt_x"/>
                                              </p:val>
                                            </p:tav>
                                          </p:tavLst>
                                        </p:anim>
                                        <p:anim calcmode="lin" valueType="num">
                                          <p:cBhvr additive="base">
                                            <p:cTn id="34" dur="12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1200" fill="hold"/>
                                            <p:tgtEl>
                                              <p:spTgt spid="26"/>
                                            </p:tgtEl>
                                            <p:attrNameLst>
                                              <p:attrName>ppt_x</p:attrName>
                                            </p:attrNameLst>
                                          </p:cBhvr>
                                          <p:tavLst>
                                            <p:tav tm="0">
                                              <p:val>
                                                <p:strVal val="1+#ppt_w/2"/>
                                              </p:val>
                                            </p:tav>
                                            <p:tav tm="100000">
                                              <p:val>
                                                <p:strVal val="#ppt_x"/>
                                              </p:val>
                                            </p:tav>
                                          </p:tavLst>
                                        </p:anim>
                                        <p:anim calcmode="lin" valueType="num">
                                          <p:cBhvr additive="base">
                                            <p:cTn id="42" dur="12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1"/>
                                            </p:tgtEl>
                                          </p:cBhvr>
                                        </p:animEffect>
                                        <p:animScale>
                                          <p:cBhvr>
                                            <p:cTn id="46"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4" grpId="0"/>
          <p:bldP spid="25" grpId="0"/>
          <p:bldP spid="26" grpId="0"/>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论文亮点</a:t>
            </a:r>
          </a:p>
        </p:txBody>
      </p:sp>
      <p:grpSp>
        <p:nvGrpSpPr>
          <p:cNvPr id="4" name="【公众号：阿拉丁PPT】_2"/>
          <p:cNvGrpSpPr/>
          <p:nvPr/>
        </p:nvGrpSpPr>
        <p:grpSpPr>
          <a:xfrm>
            <a:off x="4513294" y="4669216"/>
            <a:ext cx="1220445" cy="2188131"/>
            <a:chOff x="4513294" y="4669216"/>
            <a:chExt cx="1220445" cy="2188131"/>
          </a:xfrm>
        </p:grpSpPr>
        <p:sp>
          <p:nvSpPr>
            <p:cNvPr id="31" name="矩形 30"/>
            <p:cNvSpPr/>
            <p:nvPr/>
          </p:nvSpPr>
          <p:spPr>
            <a:xfrm rot="16200000">
              <a:off x="4817412" y="5941019"/>
              <a:ext cx="1587558"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513294" y="4669216"/>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 name="【公众号：阿拉丁PPT】_3"/>
          <p:cNvGrpSpPr/>
          <p:nvPr/>
        </p:nvGrpSpPr>
        <p:grpSpPr>
          <a:xfrm>
            <a:off x="4843050" y="2591085"/>
            <a:ext cx="1218564" cy="4266913"/>
            <a:chOff x="4843050" y="2591085"/>
            <a:chExt cx="1218564" cy="4266913"/>
          </a:xfrm>
        </p:grpSpPr>
        <p:sp>
          <p:nvSpPr>
            <p:cNvPr id="32" name="矩形 31"/>
            <p:cNvSpPr/>
            <p:nvPr/>
          </p:nvSpPr>
          <p:spPr>
            <a:xfrm rot="16200000">
              <a:off x="4138838" y="4935221"/>
              <a:ext cx="3600456"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p:nvPr/>
          </p:nvSpPr>
          <p:spPr>
            <a:xfrm>
              <a:off x="4843050" y="2591085"/>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公众号：阿拉丁PPT】_4"/>
          <p:cNvGrpSpPr/>
          <p:nvPr/>
        </p:nvGrpSpPr>
        <p:grpSpPr>
          <a:xfrm>
            <a:off x="6144391" y="1768739"/>
            <a:ext cx="1218564" cy="5088608"/>
            <a:chOff x="6144391" y="1768739"/>
            <a:chExt cx="1218564" cy="5088608"/>
          </a:xfrm>
        </p:grpSpPr>
        <p:sp>
          <p:nvSpPr>
            <p:cNvPr id="33" name="矩形 32"/>
            <p:cNvSpPr/>
            <p:nvPr/>
          </p:nvSpPr>
          <p:spPr>
            <a:xfrm rot="16200000">
              <a:off x="4026509" y="4494367"/>
              <a:ext cx="4480863"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48"/>
            <p:cNvSpPr/>
            <p:nvPr/>
          </p:nvSpPr>
          <p:spPr>
            <a:xfrm>
              <a:off x="6144391" y="1768739"/>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5" name="【公众号：阿拉丁PPT】_6"/>
          <p:cNvSpPr txBox="1"/>
          <p:nvPr/>
        </p:nvSpPr>
        <p:spPr>
          <a:xfrm>
            <a:off x="2183233" y="5057769"/>
            <a:ext cx="2203606"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在撰写论文期间，对有力证据进行网上调研，例如论文中的图表</a:t>
            </a:r>
            <a:r>
              <a:rPr lang="en-US" altLang="zh-CN" dirty="0"/>
              <a:t>4-3</a:t>
            </a:r>
          </a:p>
        </p:txBody>
      </p:sp>
      <p:sp>
        <p:nvSpPr>
          <p:cNvPr id="46" name="【公众号：阿拉丁PPT】_7"/>
          <p:cNvSpPr txBox="1"/>
          <p:nvPr/>
        </p:nvSpPr>
        <p:spPr>
          <a:xfrm>
            <a:off x="2022764" y="2979756"/>
            <a:ext cx="2545695" cy="492443"/>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r>
              <a:rPr lang="zh-CN" altLang="en-US" dirty="0"/>
              <a:t>将外文文献翻译后结合实例，梳理后放到自己的论文当中</a:t>
            </a:r>
            <a:endParaRPr lang="en-US" altLang="zh-CN" dirty="0"/>
          </a:p>
        </p:txBody>
      </p:sp>
      <p:sp>
        <p:nvSpPr>
          <p:cNvPr id="54" name="【公众号：阿拉丁PPT】_9"/>
          <p:cNvSpPr txBox="1"/>
          <p:nvPr/>
        </p:nvSpPr>
        <p:spPr>
          <a:xfrm>
            <a:off x="7625416" y="2007152"/>
            <a:ext cx="3080683" cy="738664"/>
          </a:xfrm>
          <a:prstGeom prst="rect">
            <a:avLst/>
          </a:prstGeom>
          <a:noFill/>
        </p:spPr>
        <p:txBody>
          <a:bodyPr wrap="square" lIns="0" tIns="0" rIns="0" bIns="0" rtlCol="0">
            <a:spAutoFit/>
          </a:bodyPr>
          <a:lstStyle>
            <a:defPPr>
              <a:defRPr lang="zh-CN"/>
            </a:defPPr>
            <a:lvl1pPr>
              <a:defRPr sz="1600">
                <a:solidFill>
                  <a:schemeClr val="bg2">
                    <a:lumMod val="25000"/>
                  </a:schemeClr>
                </a:solidFill>
                <a:latin typeface="微软雅黑 Light" panose="020B0502040204020203" pitchFamily="34" charset="-122"/>
                <a:ea typeface="微软雅黑 Light" panose="020B0502040204020203" pitchFamily="34" charset="-122"/>
              </a:defRPr>
            </a:lvl1pPr>
          </a:lstStyle>
          <a:p>
            <a:r>
              <a:rPr lang="zh-CN" altLang="en-US" dirty="0"/>
              <a:t>在研究期间，对大连市实地考察多次，在修改阶段，也对具体地点进行了核查</a:t>
            </a:r>
            <a:endParaRPr lang="en-US" altLang="zh-CN" dirty="0"/>
          </a:p>
        </p:txBody>
      </p:sp>
      <p:sp>
        <p:nvSpPr>
          <p:cNvPr id="55" name="【公众号：阿拉丁PPT】_10"/>
          <p:cNvSpPr txBox="1"/>
          <p:nvPr/>
        </p:nvSpPr>
        <p:spPr>
          <a:xfrm>
            <a:off x="2721800" y="2468030"/>
            <a:ext cx="1846659" cy="369332"/>
          </a:xfrm>
          <a:prstGeom prst="rect">
            <a:avLst/>
          </a:prstGeom>
          <a:noFill/>
        </p:spPr>
        <p:txBody>
          <a:bodyPr wrap="none" lIns="0" tIns="0" rIns="0" bIns="0" rtlCol="0">
            <a:spAutoFit/>
          </a:bodyPr>
          <a:lstStyle/>
          <a:p>
            <a:pPr algn="ctr"/>
            <a:r>
              <a:rPr lang="zh-CN" altLang="en-US" sz="2400" b="1" dirty="0">
                <a:solidFill>
                  <a:schemeClr val="accent2"/>
                </a:solidFill>
                <a:latin typeface="微软雅黑" pitchFamily="34" charset="-122"/>
                <a:ea typeface="微软雅黑" pitchFamily="34" charset="-122"/>
              </a:rPr>
              <a:t>参考外文文献</a:t>
            </a:r>
          </a:p>
        </p:txBody>
      </p:sp>
      <p:sp>
        <p:nvSpPr>
          <p:cNvPr id="56" name="【公众号：阿拉丁PPT】_11"/>
          <p:cNvSpPr txBox="1"/>
          <p:nvPr/>
        </p:nvSpPr>
        <p:spPr>
          <a:xfrm>
            <a:off x="7625417" y="1495426"/>
            <a:ext cx="1231106"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实地考察</a:t>
            </a:r>
          </a:p>
        </p:txBody>
      </p:sp>
      <p:sp>
        <p:nvSpPr>
          <p:cNvPr id="57" name="【公众号：阿拉丁PPT】_12"/>
          <p:cNvSpPr txBox="1"/>
          <p:nvPr/>
        </p:nvSpPr>
        <p:spPr>
          <a:xfrm>
            <a:off x="2931148" y="4605004"/>
            <a:ext cx="1231106" cy="369332"/>
          </a:xfrm>
          <a:prstGeom prst="rect">
            <a:avLst/>
          </a:prstGeom>
          <a:noFill/>
        </p:spPr>
        <p:txBody>
          <a:bodyPr wrap="none" lIns="0" tIns="0" rIns="0" bIns="0" rtlCol="0">
            <a:spAutoFit/>
          </a:bodyPr>
          <a:lstStyle/>
          <a:p>
            <a:pPr algn="r"/>
            <a:r>
              <a:rPr lang="zh-CN" altLang="en-US" sz="2400" b="1" dirty="0">
                <a:solidFill>
                  <a:schemeClr val="accent1"/>
                </a:solidFill>
                <a:latin typeface="微软雅黑" pitchFamily="34" charset="-122"/>
                <a:ea typeface="微软雅黑" pitchFamily="34" charset="-122"/>
              </a:rPr>
              <a:t>网上调研</a:t>
            </a:r>
          </a:p>
        </p:txBody>
      </p:sp>
      <p:sp>
        <p:nvSpPr>
          <p:cNvPr id="59" name="【公众号：阿拉丁PPT】_14"/>
          <p:cNvSpPr/>
          <p:nvPr/>
        </p:nvSpPr>
        <p:spPr>
          <a:xfrm>
            <a:off x="5170925" y="2837362"/>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01</a:t>
            </a:r>
            <a:endParaRPr lang="zh-CN" altLang="en-US" sz="3200" dirty="0">
              <a:solidFill>
                <a:schemeClr val="accent2"/>
              </a:solidFill>
              <a:latin typeface="Agency FB" panose="020B0503020202020204" pitchFamily="34" charset="0"/>
            </a:endParaRPr>
          </a:p>
        </p:txBody>
      </p:sp>
      <p:sp>
        <p:nvSpPr>
          <p:cNvPr id="60" name="【公众号：阿拉丁PPT】_15"/>
          <p:cNvSpPr/>
          <p:nvPr/>
        </p:nvSpPr>
        <p:spPr>
          <a:xfrm>
            <a:off x="6483376" y="2014851"/>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1" name="【公众号：阿拉丁PPT】_16"/>
          <p:cNvSpPr/>
          <p:nvPr/>
        </p:nvSpPr>
        <p:spPr>
          <a:xfrm>
            <a:off x="4843050" y="4915657"/>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Tree>
    <p:extLst>
      <p:ext uri="{BB962C8B-B14F-4D97-AF65-F5344CB8AC3E}">
        <p14:creationId xmlns:p14="http://schemas.microsoft.com/office/powerpoint/2010/main" val="11852307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4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950"/>
                            </p:stCondLst>
                            <p:childTnLst>
                              <p:par>
                                <p:cTn id="18" presetID="47" presetClass="entr" presetSubtype="0" fill="hold" grpId="0" nodeType="after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1000"/>
                                        <p:tgtEl>
                                          <p:spTgt spid="59"/>
                                        </p:tgtEl>
                                      </p:cBhvr>
                                    </p:animEffect>
                                    <p:anim calcmode="lin" valueType="num">
                                      <p:cBhvr>
                                        <p:cTn id="21" dur="1000" fill="hold"/>
                                        <p:tgtEl>
                                          <p:spTgt spid="59"/>
                                        </p:tgtEl>
                                        <p:attrNameLst>
                                          <p:attrName>ppt_x</p:attrName>
                                        </p:attrNameLst>
                                      </p:cBhvr>
                                      <p:tavLst>
                                        <p:tav tm="0">
                                          <p:val>
                                            <p:strVal val="#ppt_x"/>
                                          </p:val>
                                        </p:tav>
                                        <p:tav tm="100000">
                                          <p:val>
                                            <p:strVal val="#ppt_x"/>
                                          </p:val>
                                        </p:tav>
                                      </p:tavLst>
                                    </p:anim>
                                    <p:anim calcmode="lin" valueType="num">
                                      <p:cBhvr>
                                        <p:cTn id="22" dur="1000" fill="hold"/>
                                        <p:tgtEl>
                                          <p:spTgt spid="5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1000"/>
                                        <p:tgtEl>
                                          <p:spTgt spid="61"/>
                                        </p:tgtEl>
                                      </p:cBhvr>
                                    </p:animEffect>
                                    <p:anim calcmode="lin" valueType="num">
                                      <p:cBhvr>
                                        <p:cTn id="31" dur="1000" fill="hold"/>
                                        <p:tgtEl>
                                          <p:spTgt spid="61"/>
                                        </p:tgtEl>
                                        <p:attrNameLst>
                                          <p:attrName>ppt_x</p:attrName>
                                        </p:attrNameLst>
                                      </p:cBhvr>
                                      <p:tavLst>
                                        <p:tav tm="0">
                                          <p:val>
                                            <p:strVal val="#ppt_x"/>
                                          </p:val>
                                        </p:tav>
                                        <p:tav tm="100000">
                                          <p:val>
                                            <p:strVal val="#ppt_x"/>
                                          </p:val>
                                        </p:tav>
                                      </p:tavLst>
                                    </p:anim>
                                    <p:anim calcmode="lin" valueType="num">
                                      <p:cBhvr>
                                        <p:cTn id="32" dur="1000" fill="hold"/>
                                        <p:tgtEl>
                                          <p:spTgt spid="61"/>
                                        </p:tgtEl>
                                        <p:attrNameLst>
                                          <p:attrName>ppt_y</p:attrName>
                                        </p:attrNameLst>
                                      </p:cBhvr>
                                      <p:tavLst>
                                        <p:tav tm="0">
                                          <p:val>
                                            <p:strVal val="#ppt_y-.1"/>
                                          </p:val>
                                        </p:tav>
                                        <p:tav tm="100000">
                                          <p:val>
                                            <p:strVal val="#ppt_y"/>
                                          </p:val>
                                        </p:tav>
                                      </p:tavLst>
                                    </p:anim>
                                  </p:childTnLst>
                                </p:cTn>
                              </p:par>
                            </p:childTnLst>
                          </p:cTn>
                        </p:par>
                        <p:par>
                          <p:cTn id="33" fill="hold">
                            <p:stCondLst>
                              <p:cond delay="1950"/>
                            </p:stCondLst>
                            <p:childTnLst>
                              <p:par>
                                <p:cTn id="34" presetID="10" presetClass="entr" presetSubtype="0" fill="hold" grpId="0" nodeType="after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grpId="0" nodeType="withEffect">
                                  <p:stCondLst>
                                    <p:cond delay="30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par>
                                <p:cTn id="43" presetID="10" presetClass="entr" presetSubtype="0" fill="hold" grpId="0" nodeType="withEffect">
                                  <p:stCondLst>
                                    <p:cond delay="30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par>
                                <p:cTn id="46" presetID="10" presetClass="entr" presetSubtype="0" fill="hold" grpId="0" nodeType="withEffect">
                                  <p:stCondLst>
                                    <p:cond delay="900"/>
                                  </p:stCondLst>
                                  <p:childTnLst>
                                    <p:set>
                                      <p:cBhvr>
                                        <p:cTn id="47" dur="1" fill="hold">
                                          <p:stCondLst>
                                            <p:cond delay="0"/>
                                          </p:stCondLst>
                                        </p:cTn>
                                        <p:tgtEl>
                                          <p:spTgt spid="57"/>
                                        </p:tgtEl>
                                        <p:attrNameLst>
                                          <p:attrName>style.visibility</p:attrName>
                                        </p:attrNameLst>
                                      </p:cBhvr>
                                      <p:to>
                                        <p:strVal val="visible"/>
                                      </p:to>
                                    </p:set>
                                    <p:animEffect transition="in" filter="fade">
                                      <p:cBhvr>
                                        <p:cTn id="48" dur="500"/>
                                        <p:tgtEl>
                                          <p:spTgt spid="57"/>
                                        </p:tgtEl>
                                      </p:cBhvr>
                                    </p:animEffect>
                                  </p:childTnLst>
                                </p:cTn>
                              </p:par>
                              <p:par>
                                <p:cTn id="49" presetID="10" presetClass="entr" presetSubtype="0" fill="hold" grpId="0" nodeType="withEffect">
                                  <p:stCondLst>
                                    <p:cond delay="9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54" grpId="0"/>
      <p:bldP spid="55" grpId="0"/>
      <p:bldP spid="56" grpId="0"/>
      <p:bldP spid="57" grpId="0"/>
      <p:bldP spid="59" grpId="0"/>
      <p:bldP spid="60" grpId="0"/>
      <p:bldP spid="6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缺乏有力数据支持</a:t>
            </a:r>
          </a:p>
        </p:txBody>
      </p:sp>
      <p:sp>
        <p:nvSpPr>
          <p:cNvPr id="29" name="【公众号：阿拉丁PPT】_15"/>
          <p:cNvSpPr txBox="1"/>
          <p:nvPr/>
        </p:nvSpPr>
        <p:spPr>
          <a:xfrm>
            <a:off x="898901" y="4489375"/>
            <a:ext cx="276998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参考文献只写一部分</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childTnLst>
                          </p:cTn>
                        </p:par>
                        <p:par>
                          <p:cTn id="52" fill="hold">
                            <p:stCondLst>
                              <p:cond delay="2900"/>
                            </p:stCondLst>
                            <p:childTnLst>
                              <p:par>
                                <p:cTn id="53" presetID="25"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5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5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58" dur="1500" fill="hold"/>
                                        <p:tgtEl>
                                          <p:spTgt spid="31"/>
                                        </p:tgtEl>
                                        <p:attrNameLst>
                                          <p:attrName>ppt_h</p:attrName>
                                        </p:attrNameLst>
                                      </p:cBhvr>
                                      <p:tavLst>
                                        <p:tav tm="0">
                                          <p:val>
                                            <p:strVal val="#ppt_h"/>
                                          </p:val>
                                        </p:tav>
                                        <p:tav tm="100000">
                                          <p:val>
                                            <p:strVal val="#ppt_h"/>
                                          </p:val>
                                        </p:tav>
                                      </p:tavLst>
                                    </p:anim>
                                    <p:anim calcmode="lin" valueType="num">
                                      <p:cBhvr>
                                        <p:cTn id="5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6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6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62" dur="1500" decel="50000">
                                          <p:stCondLst>
                                            <p:cond delay="0"/>
                                          </p:stCondLst>
                                        </p:cTn>
                                        <p:tgtEl>
                                          <p:spTgt spid="31"/>
                                        </p:tgtEl>
                                      </p:cBhvr>
                                    </p:animEffect>
                                  </p:childTnLst>
                                </p:cTn>
                              </p:par>
                              <p:par>
                                <p:cTn id="63" presetID="25" presetClass="entr" presetSubtype="0" fill="hold" grpId="0" nodeType="withEffect">
                                  <p:stCondLst>
                                    <p:cond delay="200"/>
                                  </p:stCondLst>
                                  <p:childTnLst>
                                    <p:set>
                                      <p:cBhvr>
                                        <p:cTn id="64" dur="1" fill="hold">
                                          <p:stCondLst>
                                            <p:cond delay="0"/>
                                          </p:stCondLst>
                                        </p:cTn>
                                        <p:tgtEl>
                                          <p:spTgt spid="43"/>
                                        </p:tgtEl>
                                        <p:attrNameLst>
                                          <p:attrName>style.visibility</p:attrName>
                                        </p:attrNameLst>
                                      </p:cBhvr>
                                      <p:to>
                                        <p:strVal val="visible"/>
                                      </p:to>
                                    </p:set>
                                    <p:anim calcmode="lin" valueType="num">
                                      <p:cBhvr>
                                        <p:cTn id="6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68" dur="1500" fill="hold"/>
                                        <p:tgtEl>
                                          <p:spTgt spid="43"/>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43"/>
                                        </p:tgtEl>
                                      </p:cBhvr>
                                    </p:animEffect>
                                  </p:childTnLst>
                                </p:cTn>
                              </p:par>
                              <p:par>
                                <p:cTn id="73" presetID="25" presetClass="entr" presetSubtype="0" fill="hold" grpId="0" nodeType="withEffect">
                                  <p:stCondLst>
                                    <p:cond delay="800"/>
                                  </p:stCondLst>
                                  <p:childTnLst>
                                    <p:set>
                                      <p:cBhvr>
                                        <p:cTn id="74" dur="1" fill="hold">
                                          <p:stCondLst>
                                            <p:cond delay="0"/>
                                          </p:stCondLst>
                                        </p:cTn>
                                        <p:tgtEl>
                                          <p:spTgt spid="45"/>
                                        </p:tgtEl>
                                        <p:attrNameLst>
                                          <p:attrName>style.visibility</p:attrName>
                                        </p:attrNameLst>
                                      </p:cBhvr>
                                      <p:to>
                                        <p:strVal val="visible"/>
                                      </p:to>
                                    </p:set>
                                    <p:anim calcmode="lin" valueType="num">
                                      <p:cBhvr>
                                        <p:cTn id="7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78" dur="1500" fill="hold"/>
                                        <p:tgtEl>
                                          <p:spTgt spid="45"/>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5"/>
                                        </p:tgtEl>
                                      </p:cBhvr>
                                    </p:animEffect>
                                  </p:childTnLst>
                                </p:cTn>
                              </p:par>
                            </p:childTnLst>
                          </p:cTn>
                        </p:par>
                        <p:par>
                          <p:cTn id="83" fill="hold">
                            <p:stCondLst>
                              <p:cond delay="5200"/>
                            </p:stCondLst>
                            <p:childTnLst>
                              <p:par>
                                <p:cTn id="84" presetID="10" presetClass="entr" presetSubtype="0"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500"/>
                                        <p:tgtEl>
                                          <p:spTgt spid="2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fade">
                                      <p:cBhvr>
                                        <p:cTn id="9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43" grpId="0"/>
      <p:bldP spid="45" grpId="0"/>
      <p:bldP spid="32" grpId="0"/>
      <p:bldP spid="35" grpId="0"/>
      <p:bldP spid="44" grpId="0"/>
      <p:bldP spid="28" grpId="0"/>
      <p:bldP spid="29"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161125"/>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spd="slow" p14:dur="200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6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9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1+#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20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1000" fill="hold"/>
                                        <p:tgtEl>
                                          <p:spTgt spid="2"/>
                                        </p:tgtEl>
                                        <p:attrNameLst>
                                          <p:attrName>ppt_x</p:attrName>
                                        </p:attrNameLst>
                                      </p:cBhvr>
                                      <p:tavLst>
                                        <p:tav tm="0">
                                          <p:val>
                                            <p:strVal val="1+#ppt_w/2"/>
                                          </p:val>
                                        </p:tav>
                                        <p:tav tm="100000">
                                          <p:val>
                                            <p:strVal val="#ppt_x"/>
                                          </p:val>
                                        </p:tav>
                                      </p:tavLst>
                                    </p:anim>
                                    <p:anim calcmode="lin" valueType="num">
                                      <p:cBhvr additive="base">
                                        <p:cTn id="20" dur="1000" fill="hold"/>
                                        <p:tgtEl>
                                          <p:spTgt spid="2"/>
                                        </p:tgtEl>
                                        <p:attrNameLst>
                                          <p:attrName>ppt_y</p:attrName>
                                        </p:attrNameLst>
                                      </p:cBhvr>
                                      <p:tavLst>
                                        <p:tav tm="0">
                                          <p:val>
                                            <p:strVal val="#ppt_y"/>
                                          </p:val>
                                        </p:tav>
                                        <p:tav tm="100000">
                                          <p:val>
                                            <p:strVal val="#ppt_y"/>
                                          </p:val>
                                        </p:tav>
                                      </p:tavLst>
                                    </p:anim>
                                  </p:childTnLst>
                                </p:cTn>
                              </p:par>
                            </p:childTnLst>
                          </p:cTn>
                        </p:par>
                        <p:par>
                          <p:cTn id="21" fill="hold">
                            <p:stCondLst>
                              <p:cond delay="22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1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grpId="0" nodeType="withEffect">
                                  <p:stCondLst>
                                    <p:cond delay="20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2" presetClass="entr" presetSubtype="2" fill="hold" grpId="0" nodeType="withEffect">
                                  <p:stCondLst>
                                    <p:cond delay="20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1000" fill="hold"/>
                                        <p:tgtEl>
                                          <p:spTgt spid="6"/>
                                        </p:tgtEl>
                                        <p:attrNameLst>
                                          <p:attrName>ppt_x</p:attrName>
                                        </p:attrNameLst>
                                      </p:cBhvr>
                                      <p:tavLst>
                                        <p:tav tm="0">
                                          <p:val>
                                            <p:strVal val="1+#ppt_w/2"/>
                                          </p:val>
                                        </p:tav>
                                        <p:tav tm="100000">
                                          <p:val>
                                            <p:strVal val="#ppt_x"/>
                                          </p:val>
                                        </p:tav>
                                      </p:tavLst>
                                    </p:anim>
                                    <p:anim calcmode="lin" valueType="num">
                                      <p:cBhvr additive="base">
                                        <p:cTn id="34" dur="100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30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animBg="1"/>
      <p:bldP spid="20" grpId="0" animBg="1"/>
      <p:bldP spid="23" grpId="0" animBg="1"/>
      <p:bldP spid="24" grpId="0" animBg="1"/>
      <p:bldP spid="2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在论文的研究结果中，指出地理信息科学在智慧城市中的作用是不可忽视的，但是研究存在一定的局限性，例如在利用地理信息建造城市后，一些城市功能的维护可能也要再次用到地理信息技术</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座位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3">
            <a:duotone>
              <a:schemeClr val="accent6">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1000"/>
                                  </p:stCondLst>
                                  <p:childTnLst>
                                    <p:set>
                                      <p:cBhvr>
                                        <p:cTn id="27" dur="1" fill="hold">
                                          <p:stCondLst>
                                            <p:cond delay="0"/>
                                          </p:stCondLst>
                                        </p:cTn>
                                        <p:tgtEl>
                                          <p:spTgt spid="31"/>
                                        </p:tgtEl>
                                        <p:attrNameLst>
                                          <p:attrName>style.visibility</p:attrName>
                                        </p:attrNameLst>
                                      </p:cBhvr>
                                      <p:to>
                                        <p:strVal val="visible"/>
                                      </p:to>
                                    </p:set>
                                    <p:anim calcmode="lin" valueType="num">
                                      <p:cBhvr>
                                        <p:cTn id="28" dur="500" fill="hold"/>
                                        <p:tgtEl>
                                          <p:spTgt spid="31"/>
                                        </p:tgtEl>
                                        <p:attrNameLst>
                                          <p:attrName>ppt_w</p:attrName>
                                        </p:attrNameLst>
                                      </p:cBhvr>
                                      <p:tavLst>
                                        <p:tav tm="0">
                                          <p:val>
                                            <p:fltVal val="0"/>
                                          </p:val>
                                        </p:tav>
                                        <p:tav tm="100000">
                                          <p:val>
                                            <p:strVal val="#ppt_w"/>
                                          </p:val>
                                        </p:tav>
                                      </p:tavLst>
                                    </p:anim>
                                    <p:anim calcmode="lin" valueType="num">
                                      <p:cBhvr>
                                        <p:cTn id="29" dur="500" fill="hold"/>
                                        <p:tgtEl>
                                          <p:spTgt spid="31"/>
                                        </p:tgtEl>
                                        <p:attrNameLst>
                                          <p:attrName>ppt_h</p:attrName>
                                        </p:attrNameLst>
                                      </p:cBhvr>
                                      <p:tavLst>
                                        <p:tav tm="0">
                                          <p:val>
                                            <p:fltVal val="0"/>
                                          </p:val>
                                        </p:tav>
                                        <p:tav tm="100000">
                                          <p:val>
                                            <p:strVal val="#ppt_h"/>
                                          </p:val>
                                        </p:tav>
                                      </p:tavLst>
                                    </p:anim>
                                    <p:animEffect transition="in" filter="fade">
                                      <p:cBhvr>
                                        <p:cTn id="30" dur="500"/>
                                        <p:tgtEl>
                                          <p:spTgt spid="31"/>
                                        </p:tgtEl>
                                      </p:cBhvr>
                                    </p:animEffect>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6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anim calcmode="lin" valueType="num">
                                      <p:cBhvr>
                                        <p:cTn id="38" dur="500" fill="hold"/>
                                        <p:tgtEl>
                                          <p:spTgt spid="25"/>
                                        </p:tgtEl>
                                        <p:attrNameLst>
                                          <p:attrName>ppt_x</p:attrName>
                                        </p:attrNameLst>
                                      </p:cBhvr>
                                      <p:tavLst>
                                        <p:tav tm="0">
                                          <p:val>
                                            <p:fltVal val="0.5"/>
                                          </p:val>
                                        </p:tav>
                                        <p:tav tm="100000">
                                          <p:val>
                                            <p:strVal val="#ppt_x"/>
                                          </p:val>
                                        </p:tav>
                                      </p:tavLst>
                                    </p:anim>
                                    <p:anim calcmode="lin" valueType="num">
                                      <p:cBhvr>
                                        <p:cTn id="39" dur="500" fill="hold"/>
                                        <p:tgtEl>
                                          <p:spTgt spid="25"/>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fltVal val="0.5"/>
                                          </p:val>
                                        </p:tav>
                                        <p:tav tm="100000">
                                          <p:val>
                                            <p:strVal val="#ppt_x"/>
                                          </p:val>
                                        </p:tav>
                                      </p:tavLst>
                                    </p:anim>
                                    <p:anim calcmode="lin" valueType="num">
                                      <p:cBhvr>
                                        <p:cTn id="46" dur="500" fill="hold"/>
                                        <p:tgtEl>
                                          <p:spTgt spid="2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8" grpId="0"/>
      <p:bldP spid="30" grpId="0"/>
      <p:bldP spid="31" grpId="0"/>
      <p:bldP spid="25"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pan di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childTnLst>
                          </p:cTn>
                        </p:par>
                        <p:par>
                          <p:cTn id="19" fill="hold">
                            <p:stCondLst>
                              <p:cond delay="21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75"/>
                                        </p:tgtEl>
                                        <p:attrNameLst>
                                          <p:attrName>ppt_y</p:attrName>
                                        </p:attrNameLst>
                                      </p:cBhvr>
                                      <p:tavLst>
                                        <p:tav tm="0">
                                          <p:val>
                                            <p:strVal val="#ppt_y"/>
                                          </p:val>
                                        </p:tav>
                                        <p:tav tm="100000">
                                          <p:val>
                                            <p:strVal val="#ppt_y"/>
                                          </p:val>
                                        </p:tav>
                                      </p:tavLst>
                                    </p:anim>
                                    <p:anim calcmode="lin" valueType="num">
                                      <p:cBhvr>
                                        <p:cTn id="24"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75"/>
                                        </p:tgtEl>
                                      </p:cBhvr>
                                    </p:animEffect>
                                  </p:childTnLst>
                                </p:cTn>
                              </p:par>
                            </p:childTnLst>
                          </p:cTn>
                        </p:par>
                        <p:par>
                          <p:cTn id="27" fill="hold">
                            <p:stCondLst>
                              <p:cond delay="295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76"/>
                                        </p:tgtEl>
                                        <p:attrNameLst>
                                          <p:attrName>style.visibility</p:attrName>
                                        </p:attrNameLst>
                                      </p:cBhvr>
                                      <p:to>
                                        <p:strVal val="visible"/>
                                      </p:to>
                                    </p:set>
                                    <p:anim calcmode="lin" valueType="num">
                                      <p:cBhvr>
                                        <p:cTn id="30"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76"/>
                                        </p:tgtEl>
                                        <p:attrNameLst>
                                          <p:attrName>ppt_y</p:attrName>
                                        </p:attrNameLst>
                                      </p:cBhvr>
                                      <p:tavLst>
                                        <p:tav tm="0">
                                          <p:val>
                                            <p:strVal val="#ppt_y"/>
                                          </p:val>
                                        </p:tav>
                                        <p:tav tm="100000">
                                          <p:val>
                                            <p:strVal val="#ppt_y"/>
                                          </p:val>
                                        </p:tav>
                                      </p:tavLst>
                                    </p:anim>
                                    <p:anim calcmode="lin" valueType="num">
                                      <p:cBhvr>
                                        <p:cTn id="32"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76"/>
                                        </p:tgtEl>
                                      </p:cBhvr>
                                    </p:animEffect>
                                  </p:childTnLst>
                                </p:cTn>
                              </p:par>
                            </p:childTnLst>
                          </p:cTn>
                        </p:par>
                        <p:par>
                          <p:cTn id="35" fill="hold">
                            <p:stCondLst>
                              <p:cond delay="3600"/>
                            </p:stCondLst>
                            <p:childTnLst>
                              <p:par>
                                <p:cTn id="36" presetID="16" presetClass="entr" presetSubtype="21"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barn(inVertical)">
                                      <p:cBhvr>
                                        <p:cTn id="38"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14:bounceEnd="55000">
                                          <p:cBhvr additive="base">
                                            <p:cTn id="28"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14:bounceEnd="55000">
                                          <p:cBhvr additive="base">
                                            <p:cTn id="33"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14:bounceEnd="55000">
                                          <p:cBhvr additive="base">
                                            <p:cTn id="37"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14:bounceEnd="55000">
                                          <p:cBhvr additive="base">
                                            <p:cTn id="41"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58"/>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3"/>
                                            </p:tgtEl>
                                          </p:cBhvr>
                                        </p:animEffect>
                                        <p:animScale>
                                          <p:cBhvr>
                                            <p:cTn id="46"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cBhvr additive="base">
                                            <p:cTn id="28" dur="1200" fill="hold"/>
                                            <p:tgtEl>
                                              <p:spTgt spid="3"/>
                                            </p:tgtEl>
                                            <p:attrNameLst>
                                              <p:attrName>ppt_x</p:attrName>
                                            </p:attrNameLst>
                                          </p:cBhvr>
                                          <p:tavLst>
                                            <p:tav tm="0">
                                              <p:val>
                                                <p:strVal val="1+#ppt_w/2"/>
                                              </p:val>
                                            </p:tav>
                                            <p:tav tm="100000">
                                              <p:val>
                                                <p:strVal val="#ppt_x"/>
                                              </p:val>
                                            </p:tav>
                                          </p:tavLst>
                                        </p:anim>
                                        <p:anim calcmode="lin" valueType="num">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1200" fill="hold"/>
                                            <p:tgtEl>
                                              <p:spTgt spid="56"/>
                                            </p:tgtEl>
                                            <p:attrNameLst>
                                              <p:attrName>ppt_x</p:attrName>
                                            </p:attrNameLst>
                                          </p:cBhvr>
                                          <p:tavLst>
                                            <p:tav tm="0">
                                              <p:val>
                                                <p:strVal val="1+#ppt_w/2"/>
                                              </p:val>
                                            </p:tav>
                                            <p:tav tm="100000">
                                              <p:val>
                                                <p:strVal val="#ppt_x"/>
                                              </p:val>
                                            </p:tav>
                                          </p:tavLst>
                                        </p:anim>
                                        <p:anim calcmode="lin" valueType="num">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cBhvr additive="base">
                                            <p:cTn id="37" dur="1200" fill="hold"/>
                                            <p:tgtEl>
                                              <p:spTgt spid="57"/>
                                            </p:tgtEl>
                                            <p:attrNameLst>
                                              <p:attrName>ppt_x</p:attrName>
                                            </p:attrNameLst>
                                          </p:cBhvr>
                                          <p:tavLst>
                                            <p:tav tm="0">
                                              <p:val>
                                                <p:strVal val="1+#ppt_w/2"/>
                                              </p:val>
                                            </p:tav>
                                            <p:tav tm="100000">
                                              <p:val>
                                                <p:strVal val="#ppt_x"/>
                                              </p:val>
                                            </p:tav>
                                          </p:tavLst>
                                        </p:anim>
                                        <p:anim calcmode="lin" valueType="num">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cBhvr additive="base">
                                            <p:cTn id="41" dur="1200" fill="hold"/>
                                            <p:tgtEl>
                                              <p:spTgt spid="58"/>
                                            </p:tgtEl>
                                            <p:attrNameLst>
                                              <p:attrName>ppt_x</p:attrName>
                                            </p:attrNameLst>
                                          </p:cBhvr>
                                          <p:tavLst>
                                            <p:tav tm="0">
                                              <p:val>
                                                <p:strVal val="1+#ppt_w/2"/>
                                              </p:val>
                                            </p:tav>
                                            <p:tav tm="100000">
                                              <p:val>
                                                <p:strVal val="#ppt_x"/>
                                              </p:val>
                                            </p:tav>
                                          </p:tavLst>
                                        </p:anim>
                                        <p:anim calcmode="lin" valueType="num">
                                          <p:cBhvr additive="base">
                                            <p:cTn id="42" dur="1200" fill="hold"/>
                                            <p:tgtEl>
                                              <p:spTgt spid="58"/>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600"/>
                                      </p:stCondLst>
                                      <p:childTnLst>
                                        <p:set>
                                          <p:cBhvr>
                                            <p:cTn id="44" dur="1" fill="hold">
                                              <p:stCondLst>
                                                <p:cond delay="0"/>
                                              </p:stCondLst>
                                            </p:cTn>
                                            <p:tgtEl>
                                              <p:spTgt spid="59"/>
                                            </p:tgtEl>
                                            <p:attrNameLst>
                                              <p:attrName>style.visibility</p:attrName>
                                            </p:attrNameLst>
                                          </p:cBhvr>
                                          <p:to>
                                            <p:strVal val="visible"/>
                                          </p:to>
                                        </p:set>
                                        <p:anim calcmode="lin" valueType="num">
                                          <p:cBhvr additive="base">
                                            <p:cTn id="45" dur="1200" fill="hold"/>
                                            <p:tgtEl>
                                              <p:spTgt spid="59"/>
                                            </p:tgtEl>
                                            <p:attrNameLst>
                                              <p:attrName>ppt_x</p:attrName>
                                            </p:attrNameLst>
                                          </p:cBhvr>
                                          <p:tavLst>
                                            <p:tav tm="0">
                                              <p:val>
                                                <p:strVal val="1+#ppt_w/2"/>
                                              </p:val>
                                            </p:tav>
                                            <p:tav tm="100000">
                                              <p:val>
                                                <p:strVal val="#ppt_x"/>
                                              </p:val>
                                            </p:tav>
                                          </p:tavLst>
                                        </p:anim>
                                        <p:anim calcmode="lin" valueType="num">
                                          <p:cBhvr additive="base">
                                            <p:cTn id="46" dur="1200" fill="hold"/>
                                            <p:tgtEl>
                                              <p:spTgt spid="59"/>
                                            </p:tgtEl>
                                            <p:attrNameLst>
                                              <p:attrName>ppt_y</p:attrName>
                                            </p:attrNameLst>
                                          </p:cBhvr>
                                          <p:tavLst>
                                            <p:tav tm="0">
                                              <p:val>
                                                <p:strVal val="#ppt_y"/>
                                              </p:val>
                                            </p:tav>
                                            <p:tav tm="100000">
                                              <p:val>
                                                <p:strVal val="#ppt_y"/>
                                              </p:val>
                                            </p:tav>
                                          </p:tavLst>
                                        </p:anim>
                                      </p:childTnLst>
                                    </p:cTn>
                                  </p:par>
                                </p:childTnLst>
                              </p:cTn>
                            </p:par>
                            <p:par>
                              <p:cTn id="47" fill="hold">
                                <p:stCondLst>
                                  <p:cond delay="4360"/>
                                </p:stCondLst>
                                <p:childTnLst>
                                  <p:par>
                                    <p:cTn id="48" presetID="26" presetClass="emph" presetSubtype="0" fill="hold" grpId="1" nodeType="afterEffect">
                                      <p:stCondLst>
                                        <p:cond delay="0"/>
                                      </p:stCondLst>
                                      <p:iterate type="lt">
                                        <p:tmPct val="10000"/>
                                      </p:iterate>
                                      <p:childTnLst>
                                        <p:animEffect transition="out" filter="fade">
                                          <p:cBhvr>
                                            <p:cTn id="49" dur="750" tmFilter="0, 0; .2, .5; .8, .5; 1, 0"/>
                                            <p:tgtEl>
                                              <p:spTgt spid="3"/>
                                            </p:tgtEl>
                                          </p:cBhvr>
                                        </p:animEffect>
                                        <p:animScale>
                                          <p:cBhvr>
                                            <p:cTn id="50"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P spid="5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技术实现智慧应用的建设，城市现代化的能力得到提升，政府治理城市的能力也得到了全面透彻的体现。通过理论与实际相互结合的研究，本文指出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38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388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38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488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63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200" fill="hold"/>
                                            <p:tgtEl>
                                              <p:spTgt spid="25"/>
                                            </p:tgtEl>
                                            <p:attrNameLst>
                                              <p:attrName>ppt_x</p:attrName>
                                            </p:attrNameLst>
                                          </p:cBhvr>
                                          <p:tavLst>
                                            <p:tav tm="0">
                                              <p:val>
                                                <p:strVal val="1+#ppt_w/2"/>
                                              </p:val>
                                            </p:tav>
                                            <p:tav tm="100000">
                                              <p:val>
                                                <p:strVal val="#ppt_x"/>
                                              </p:val>
                                            </p:tav>
                                          </p:tavLst>
                                        </p:anim>
                                        <p:anim calcmode="lin" valueType="num">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500"/>
                                        <p:tgtEl>
                                          <p:spTgt spid="10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wipe(left)">
                                      <p:cBhvr>
                                        <p:cTn id="22"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95" grpId="0"/>
      <p:bldP spid="107" grpId="0"/>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14115</TotalTime>
  <Words>1612</Words>
  <Application>Microsoft Office PowerPoint</Application>
  <PresentationFormat>宽屏</PresentationFormat>
  <Paragraphs>226</Paragraphs>
  <Slides>23</Slides>
  <Notes>23</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23</vt:i4>
      </vt:variant>
    </vt:vector>
  </HeadingPairs>
  <TitlesOfParts>
    <vt:vector size="31"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论文基本内容</vt:lpstr>
      <vt:lpstr>论文基本内容</vt:lpstr>
      <vt:lpstr>论文基本内容</vt:lpstr>
      <vt:lpstr>论文基本内容</vt:lpstr>
      <vt:lpstr>PowerPoint 演示文稿</vt:lpstr>
      <vt:lpstr>论文亮点</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 He</cp:lastModifiedBy>
  <cp:revision>499</cp:revision>
  <dcterms:created xsi:type="dcterms:W3CDTF">2015-05-08T09:21:48Z</dcterms:created>
  <dcterms:modified xsi:type="dcterms:W3CDTF">2023-04-25T11:14:25Z</dcterms:modified>
</cp:coreProperties>
</file>

<file path=docProps/thumbnail.jpeg>
</file>